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37" r:id="rId2"/>
    <p:sldId id="439" r:id="rId3"/>
    <p:sldId id="414" r:id="rId4"/>
    <p:sldId id="426" r:id="rId5"/>
    <p:sldId id="415" r:id="rId6"/>
    <p:sldId id="416" r:id="rId7"/>
    <p:sldId id="417" r:id="rId8"/>
    <p:sldId id="374" r:id="rId9"/>
    <p:sldId id="418" r:id="rId10"/>
    <p:sldId id="419" r:id="rId11"/>
    <p:sldId id="420" r:id="rId12"/>
    <p:sldId id="421" r:id="rId13"/>
    <p:sldId id="422" r:id="rId14"/>
    <p:sldId id="423" r:id="rId15"/>
    <p:sldId id="424" r:id="rId16"/>
    <p:sldId id="360" r:id="rId17"/>
    <p:sldId id="427" r:id="rId18"/>
    <p:sldId id="339" r:id="rId19"/>
    <p:sldId id="346" r:id="rId20"/>
    <p:sldId id="364" r:id="rId21"/>
    <p:sldId id="298" r:id="rId22"/>
    <p:sldId id="299" r:id="rId23"/>
    <p:sldId id="306" r:id="rId24"/>
    <p:sldId id="300" r:id="rId25"/>
    <p:sldId id="307" r:id="rId26"/>
    <p:sldId id="309" r:id="rId27"/>
    <p:sldId id="308" r:id="rId28"/>
    <p:sldId id="301" r:id="rId29"/>
    <p:sldId id="302" r:id="rId30"/>
    <p:sldId id="378" r:id="rId31"/>
    <p:sldId id="303" r:id="rId32"/>
    <p:sldId id="304" r:id="rId33"/>
    <p:sldId id="310" r:id="rId34"/>
    <p:sldId id="372" r:id="rId35"/>
    <p:sldId id="371" r:id="rId36"/>
    <p:sldId id="370" r:id="rId37"/>
    <p:sldId id="329" r:id="rId38"/>
    <p:sldId id="333" r:id="rId39"/>
    <p:sldId id="368" r:id="rId40"/>
    <p:sldId id="334" r:id="rId41"/>
    <p:sldId id="335" r:id="rId42"/>
    <p:sldId id="336" r:id="rId43"/>
    <p:sldId id="365" r:id="rId44"/>
    <p:sldId id="367" r:id="rId45"/>
    <p:sldId id="330" r:id="rId46"/>
    <p:sldId id="369" r:id="rId47"/>
    <p:sldId id="331" r:id="rId48"/>
    <p:sldId id="332" r:id="rId49"/>
    <p:sldId id="366" r:id="rId50"/>
    <p:sldId id="296" r:id="rId51"/>
    <p:sldId id="375" r:id="rId52"/>
    <p:sldId id="338" r:id="rId53"/>
    <p:sldId id="376" r:id="rId54"/>
    <p:sldId id="312" r:id="rId55"/>
    <p:sldId id="295" r:id="rId56"/>
    <p:sldId id="326" r:id="rId57"/>
    <p:sldId id="318" r:id="rId58"/>
    <p:sldId id="321" r:id="rId59"/>
    <p:sldId id="320" r:id="rId60"/>
    <p:sldId id="322" r:id="rId61"/>
    <p:sldId id="323" r:id="rId62"/>
    <p:sldId id="328" r:id="rId63"/>
    <p:sldId id="350" r:id="rId64"/>
    <p:sldId id="355" r:id="rId65"/>
    <p:sldId id="356" r:id="rId66"/>
    <p:sldId id="354" r:id="rId67"/>
    <p:sldId id="351" r:id="rId68"/>
    <p:sldId id="352" r:id="rId69"/>
    <p:sldId id="353" r:id="rId70"/>
    <p:sldId id="358" r:id="rId71"/>
    <p:sldId id="357" r:id="rId72"/>
    <p:sldId id="377" r:id="rId73"/>
    <p:sldId id="257" r:id="rId74"/>
    <p:sldId id="428" r:id="rId75"/>
    <p:sldId id="282" r:id="rId76"/>
    <p:sldId id="276" r:id="rId77"/>
    <p:sldId id="258" r:id="rId78"/>
    <p:sldId id="259" r:id="rId79"/>
    <p:sldId id="263" r:id="rId80"/>
    <p:sldId id="272" r:id="rId81"/>
    <p:sldId id="264" r:id="rId82"/>
    <p:sldId id="275" r:id="rId83"/>
    <p:sldId id="265" r:id="rId84"/>
    <p:sldId id="271" r:id="rId85"/>
    <p:sldId id="266" r:id="rId86"/>
    <p:sldId id="273" r:id="rId87"/>
    <p:sldId id="260" r:id="rId88"/>
    <p:sldId id="261" r:id="rId89"/>
    <p:sldId id="267" r:id="rId90"/>
    <p:sldId id="268" r:id="rId91"/>
    <p:sldId id="262" r:id="rId92"/>
    <p:sldId id="270" r:id="rId93"/>
    <p:sldId id="277" r:id="rId94"/>
    <p:sldId id="281" r:id="rId95"/>
    <p:sldId id="278" r:id="rId96"/>
    <p:sldId id="280" r:id="rId97"/>
    <p:sldId id="279" r:id="rId98"/>
    <p:sldId id="269" r:id="rId99"/>
    <p:sldId id="429" r:id="rId100"/>
    <p:sldId id="430" r:id="rId101"/>
    <p:sldId id="431" r:id="rId102"/>
    <p:sldId id="435" r:id="rId103"/>
    <p:sldId id="432" r:id="rId104"/>
    <p:sldId id="433" r:id="rId105"/>
    <p:sldId id="438" r:id="rId106"/>
    <p:sldId id="434" r:id="rId107"/>
    <p:sldId id="436" r:id="rId108"/>
    <p:sldId id="440" r:id="rId1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0D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56"/>
    <p:restoredTop sz="94606"/>
  </p:normalViewPr>
  <p:slideViewPr>
    <p:cSldViewPr snapToGrid="0">
      <p:cViewPr varScale="1">
        <p:scale>
          <a:sx n="91" d="100"/>
          <a:sy n="91" d="100"/>
        </p:scale>
        <p:origin x="80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6T00:56:47.79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2116 1 24575,'0'28'0,"0"8"0,0-5 0,0 6 0,3 6 0,5 14 0,1 17 0,0 16 0,-4 10 0,-4-44 0,-2 3 0,0 4 0,-3 2 0,-4 9 0,-3 2 0,-1-4 0,-2 0-492,-4-5 0,-1-2 217,0-6 1,1-4 274,-14 37-406,0-7 406,1-9 0,0-3 0,0-6 0,0-1 0,0-2 0,-13 13 0,17-33 0,-4 2 0,-4 6 0,-3 0 491,-3 2 1,-2-1-233,-3-1 0,-1-1-40,-1-4 0,-1-2-219,-1-3 0,-2-1 0,0-3 0,-1 0 0,3-3 0,0 1 0,2-1 0,3 0 0,-28 23 0,18-12 0,15-11 0,11-9 0,3-2 0,2-4 0,1-3 0,1-1 0,1-1 0,3 0 0,-1 2 0,-3 1 0,-7 9 0,-8 6 0,-5 5 0,2-2 0,4-5 0,8-5 0,2-3 0,2 0 0,-1-1 0,0-2 0,6-4 0,5-4 0,6-2 0,1-4 0,1 3 0,1-2 0,0 1 0,-1 0 0,0-4 0,-2 3 0,-1 1 0,-6 4 0,-2 1 0,-2 1 0,3-3 0,5-2 0,4-3 0,1-4 0,-3-25 0,4-7 0,-1-44 0,6-18-379,0 42 1,0-2 378,0-1 0,0-1-94,0-6 0,0 1 94,0 4 0,0 0 0,0-2 0,0 2 0,0-39 0,0 26 0,0 7 0,0 17 0,0 7 750,0 15-750,0 8 195,0 49-195,0-7 0,0 40 0,0-22 0,0 8 0,-2-6 0,-2 2 0,-4-2 0,0-11 0,0 1 0,3-8 0,2 0 0,1 1 0,-1-1 0,1 1 0,-2-1 0,-1 7 0,2 3 0,-2 1 0,2-2 0,0-4 0,1 0 0,2 0 0,0-3 0,0-4 0,0-7 0,3-8 0,7-5 0,4-4 0,14-2 0,14 2 0,21 4 0,22 0 0,-34-5 0,2 0 0,46-1 0,-6-2 0,-16 0 0,-6 0 0,3 0 0,-2 0 0,1 0 0,-8 0 0,0 0 0,-8 0 0,-6 0 0,-6 0 0,-5 0 0,-7 0 0,-5 0 0,-19-8 0,-3 5 0,-10-5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3:49.71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17 223 24575,'-6'21'0,"2"0"0,4-4 0,0-2 0,6-2 0,3-4 0,6-4 0,4-2 0,-1-3 0,4 0 0,1-2 0,0-11 0,0-8 0,-2-11 0,-2-6 0,-6 3 0,-6 4 0,-4 2 0,-3 5 0,-4 1 0,-8 0 0,-8 5 0,-4 2 0,-1 5 0,4 4 0,1 4 0,0 2 0,0 1 0,3 6 0,-1 9 0,5 8 0,4 10 0,5 2 0,4-2 0,0-5 0,0-5 0,0-7 0,0-2 0,0-5 0,3-4 0,3 0 0,4-3 0,3 1 0,0-2 0,1-1 0,-1 0 0,-1 0 0,0 0 0,-5 0 0,-2 0 0,-3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49:40.181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0 109 24575,'0'84'0,"0"-3"0,0-10 0,0-23 0,0-26 0,0-22 0,0-24 0,3-25 0,6-19 0,5-9 0,1 12 0,-2 21 0,-3 21 0,2 26 0,5 31 0,6 20 0,3 10 0,0-8 0,-3-22 0,-5-18 0,0-22 0,-2-28 0,-1-26 0,-3-17 0,-5 6 0,-4 23 0,-1 22 0,0 22 0,4 28 0,2 19 0,2 8 0,2-6 0,-1-18 0,1-14 0,6-24 0,7-20 0,3-17 0,0-3 0,-5 18 0,-5 15 0,-4 15 0,-2 14 0,4 8 0,10 5 0,18-2 0,18-10 0,8-7 0,-4-5 0,-13 0 0,-15 0 0,-10-2 0,-6-2 0,-2-3 0,-1-7 0,-9 6 0,-2-2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49:41.749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1 24575,'27'0'0,"-4"0"0,-4 0 0,9 0 0,12 0 0,7 0 0,1 0 0,-8 0 0,-19 0 0,-9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50:04.17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0 24575,'0'47'0,"0"7"0,0 14 0,0 10 0,0 5 0,0-32 0,0 1 0,0 0 0,0-1 0,0 1 0,0 0 0,0 45 0,0-14 0,0 2 0,2 2 0,1-1 0,3 0 0,2-6 0,-2-8 0,0-14 0,-4-14 0,0-10 0,1-5 0,0 1 0,-1 2 0,1-2 0,-1-3 0,1-7 0,-2-6 0,-1-5 0,0-1 0,0 1 0,0 4 0,0 1 0,0-1 0,0-3 0,0-2 0,0 1 0,0 1 0,0 2 0,0 0 0,0-5 0,0-3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50:05.745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0 24575,'0'21'0,"0"1"0,0 0 0,0 6 0,0 1 0,0-4 0,0-7 0,0-4 0,0 1 0,0 5 0,0 2 0,0 2 0,0-2 0,0-5 0,0-6 0,0-6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50:08.77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0 337 24575,'13'-53'0,"12"-14"0,8-11 0,0 6 0,-8 25 0,-10 28 0,-3 29 0,2 37 0,4 33 0,-7-30 0,0 0 0,12 46 0,-5-22 0,-7-25 0,-3-21 0,-2-16 0,0-8 0,2-7 0,1-11 0,-1-15 0,1-13 0,-2-4 0,-4 4 0,-1 10 0,-2 12 0,2 9 0,1 8 0,11 23 0,1 3 0,9 13 0,-3-11 0,-2-12 0,2-30 0,1-28 0,1-20 0,2-18 0,-4 15 0,-4 23 0,-5 20 0,-1 31 0,0 22 0,3 16 0,5 7 0,-4-10 0,-1-15 0,-4-13 0,-2-8 0,4-16 0,2-14 0,5-16 0,1-3 0,-6 10 0,-4 15 0,-3 19 0,3 20 0,7 15 0,2 7 0,-1-5 0,-2-16 0,-2-10 0,2-15 0,3-21 0,2-16 0,-3-10 0,-5 8 0,-5 16 0,-2 16 0,1 12 0,3 14 0,3 12 0,3 6 0,0-2 0,-1-11 0,0-10 0,0-10 0,3-17 0,3-13 0,0-6 0,-1 3 0,-4 13 0,-4 13 0,-4 10 0,0 12 0,2 8 0,2 5 0,0-6 0,-2-10 0,1-7 0,4-8 0,2-7 0,0-4 0,-3-1 0,-5 5 0,-1 5 0,1 5 0,6 13 0,3 7 0,0 4 0,-1-5 0,2-10 0,6-12 0,10-16 0,9-14 0,4-4 0,-4 8 0,-2 13 0,-7 13 0,-6 3 0,-3 0 0,-5 0 0,-3 0 0,-7 0 0,-5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50:15.71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1 248 24575,'0'36'0,"0"-5"0,0-9 0,0-10 0,0-10 0,12-23 0,16-21 0,16-17 0,8-4 0,-7 15 0,-8 17 0,-5 14 0,3 11 0,8 15 0,4 19 0,3 13 0,-3 7 0,-8-9 0,-1-17 0,-1-12 0,1-15 0,-1-14 0,-4-6 0,-6-1 0,-7 10 0,-6 9 0,4 5 0,6 2 0,11 6 0,11 6 0,4 3 0,4-2 0,-2-7 0,0-14 0,1-13 0,0-9 0,4-2 0,0 10 0,2 10 0,-3 8 0,-5 4 0,-4 0 0,-7 0 0,0-5 0,-4-6 0,-4-5 0,-4 0 0,-8 7 0,-1 4 0,-2 5 0,2 0 0,5 0 0,5 0 0,7 0 0,5-1 0,2-4 0,-10-2 0,-13 2 0,-11 2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50:17.27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0 180 24575,'21'24'0,"-2"-7"0,2-11 0,4-6 0,10-7 0,10-10 0,6-10 0,0-2 0,-7 4 0,-8 13 0,-4 8 0,-2 8 0,1 5 0,-2 5 0,1-2 0,13-5 0,12-8 0,15-12 0,4-4 0,-6-1 0,-12 5 0,-14 8 0,-10 3 0,-1 2 0,8-4 0,17-7 0,12-6 0,7-4 0,-8 5 0,-17 6 0,-13 7 0,-16 2 0,-4 1 0,13 0 0,16 0 0,16 0 0,6 0 0,-30 0 0,-12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1:12.02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24575,'0'56'0,"0"-2"0,0 11 0,0 4 0,0 8 0,0 5-237,0-7 1,0 3 0,0 3-1,0 2 237,0 11 0,0 3 0,0 1 0,0-1-590,0 1 0,0 0 1,0-1-1,0 0 590,0-3 0,0 0 0,0 0 0,0-1 0,0-1 0,0 1 0,0-2 0,0 1 0,1-5 0,-1 0 0,2 0 0,2-1 0,3 3 0,3-1 0,2 1 0,4-2 0,4-1 0,4 0 0,3-1 0,5-3 0,4 1 0,4-2 0,4-3 0,5-2 0,4-2 0,4-3 0,4-3 0,4-5 0,2-7 0,3-3 0,4-5 0,4-6 0,-7-10 0,4-5 0,2-4 0,3-2 0,0-3 0,7-2 0,2-4 0,1-3 0,3-2 0,0-3-438,-7-2 0,1-4 0,2-2 1,0-1-1,1-1 0,1 0 438,5-2 0,1 0 0,1-2 0,0-1 0,-1 0 0,-1-1 0,-7 0 0,-1 0 0,0-2 0,-1 1 0,-1-1 0,-1 0-297,13-2 0,0 0 1,-2 0-1,-2 0 1,-3 2 296,4 0 0,-3 1 0,-4 1 0,-5 0 79,1 0 0,-5 1 0,-6 1-79,13-2 0,-10-1 1522,5-5-1522,-36 4 3276,-21 2-3087,-17 2 1887,-20 2-2076,-26-7 115,-29-13-115,12-2 0,-5-5 0,-6-3 0,1-3 0,4 2 0,3 1 0,10 5 0,7 4 0,4 5 0,23 11 0,20 11 0,34 20 0,35 22 0,-23-11 0,4 4 0,6 4 0,2 2 0,-1-3 0,0-1 0,-5-5 0,-3-2 0,34 14 0,-23-11 0,-24-11 0,-15-6 0,-13-4 0,-8-2 0,-4 2 0,-1 16 0,0 24 0,-14 34 0,1-27 0,-3 2 0,-3 1 0,-2-1 0,0-5 0,1-4 0,-7 21 0,15-32 0,7-15 0,4-14 0,1-3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22:29:58.87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2907 24575,'6'-75'0,"1"1"0,-1 0 0,9-5 0,4-5 0,3 0 0,2 6 0,7-2 0,3 6 0,3-2-246,-4 5 0,3-3 0,1 1 0,2 9-82,3 4 0,2 7 0,0 4-164,18-14 0,1 6 0,2 6 0,4 2 338,-14 13 0,2 0 0,3 1 154,8-3 0,3 1 0,1 1 0,6-3 0,1 1 0,3 1 0,6 1 0,3 2 0,0 0-328,1 0 0,2 1 0,1 1 82,-20 9 0,1 0 0,2 1 0,1-1 0,5 0 0,2-1 0,2 1 0,0 0 26,2-1 1,1 0 0,2 0-1,5 1 220,-17 4 0,2-1 0,3 1 0,1 0 0,3 0 0,0 1 0,-4 1 0,2 1 0,1-1 0,2 2 0,1-1 0,1 2 0,1 0-123,-3 1 0,1 1 0,1 0 0,1 1 0,1 1 0,1 0 0,0 0 0,1 2 13,-4 0 1,0 0 0,2 0 0,0 1-1,1 1 1,0 0 0,0 1 0,-1 2-1,0 1 0,0 1 1,-1 1 0,1 1 0,0 1-1,0 1 1,-1 1 0,0 0 0,-1 2-1,0 0 41,8 1 1,-1 2 0,0 0 0,0 2 0,-1 0 0,-1 1-1,0 1 1,-1 2-55,-5-1 0,0 1 0,-1 2 0,0 0 0,-1 1 0,-1 0 0,-2 2 0,-1 0 122,3 2 0,-2 2 0,0 1 0,-2 0 0,-2 1 0,-1 0 0,-2 0-196,18 6 0,-3 1 1,-2 0-1,-3-1 0,-3 0 32,5 1 1,-3 0 0,-4-1 0,-4 0 164,4 2 0,-5 0 0,-6-2 491,9 6 1,-7-2-364,-11-4 1,-3-1-129,-3-1 0,-2 0 0,-9-4 0,-1-1 0,-2 1 0,-1-1 0,31 16 0,-2 1 983,6-1 0,-32-13 0,4-1 0,-32-15 0,-5-8 0,-6-14 0,-5-9 0,-6-6 0,-5-5 0,-11-10 0,-4-9 0,-3-18 0,2-6-644,3-9-339,-3-11 0,11 37 0,0-3 0,-4-10 0,-1-4 0,-2-7 0,0-2 0,-1-6 0,0 2 0,0 9 0,0 3 0,4 11 0,1 4 0,-9-29 0,7 25 0,8 18 0,3 14 0,4 15 0,1 13 0,5 27 0,1-6 0,4 19 0,0-14 0,3 1 0,-1-1 0,0 2 0,2 12 0,3 20 0,10 31 0,-8-34 0,0 4 0,4 8 0,1 1 0,2 7 0,-1 1 0,0 2 0,-1 2 0,-1-2 0,-1 0 0,-3-4 0,0-3 0,-4-13 0,-2-5 0,7 30 0,-4-27 0,-3-16 0,0-1 0,-2-8 0,-2-5 0,-2-5 0,0-4 0,-1-4 0,-1-1 0,0-1 0,1 4 0,1 7 0,4 9 0,-1 7 0,1-1 0,-2-6 0,-6-9 0,-5-11 0,-5-6 0,-2-4 0,1 0 0,1 0 0,0 0 0,0 0 0,-2 0 0,-1 0 0,-2 0 0,-9 0 0,-8 0 0,-28 0 0,1 0 0,-8 2 0,-27 5 0,-8 5-328,15 1 0,-4 4 0,-2 2 208,16-2 0,-1 2 1,0 0-1,2 2 120,-21 7 0,2 1 0,2 1-117,9-4 0,1 1 0,5-3 117,-19 4 0,8-3 0,23-6 0,6-3 0,-21 6 0,42-9 0,23-8 0,11-3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6T00:56:47.79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2116 1 24575,'0'28'0,"0"8"0,0-5 0,0 6 0,3 6 0,5 14 0,1 17 0,0 16 0,-4 10 0,-4-44 0,-2 3 0,0 4 0,-3 2 0,-4 9 0,-3 2 0,-1-4 0,-2 0-492,-4-5 0,-1-2 217,0-6 1,1-4 274,-14 37-406,0-7 406,1-9 0,0-3 0,0-6 0,0-1 0,0-2 0,-13 13 0,17-33 0,-4 2 0,-4 6 0,-3 0 491,-3 2 1,-2-1-233,-3-1 0,-1-1-40,-1-4 0,-1-2-219,-1-3 0,-2-1 0,0-3 0,-1 0 0,3-3 0,0 1 0,2-1 0,3 0 0,-28 23 0,18-12 0,15-11 0,11-9 0,3-2 0,2-4 0,1-3 0,1-1 0,1-1 0,3 0 0,-1 2 0,-3 1 0,-7 9 0,-8 6 0,-5 5 0,2-2 0,4-5 0,8-5 0,2-3 0,2 0 0,-1-1 0,0-2 0,6-4 0,5-4 0,6-2 0,1-4 0,1 3 0,1-2 0,0 1 0,-1 0 0,0-4 0,-2 3 0,-1 1 0,-6 4 0,-2 1 0,-2 1 0,3-3 0,5-2 0,4-3 0,1-4 0,-3-25 0,4-7 0,-1-44 0,6-18-379,0 42 1,0-2 378,0-1 0,0-1-94,0-6 0,0 1 94,0 4 0,0 0 0,0-2 0,0 2 0,0-39 0,0 26 0,0 7 0,0 17 0,0 7 750,0 15-750,0 8 195,0 49-195,0-7 0,0 40 0,0-22 0,0 8 0,-2-6 0,-2 2 0,-4-2 0,0-11 0,0 1 0,3-8 0,2 0 0,1 1 0,-1-1 0,1 1 0,-2-1 0,-1 7 0,2 3 0,-2 1 0,2-2 0,0-4 0,1 0 0,2 0 0,0-3 0,0-4 0,0-7 0,3-8 0,7-5 0,4-4 0,14-2 0,14 2 0,21 4 0,22 0 0,-34-5 0,2 0 0,46-1 0,-6-2 0,-16 0 0,-6 0 0,3 0 0,-2 0 0,1 0 0,-8 0 0,0 0 0,-8 0 0,-6 0 0,-6 0 0,-5 0 0,-7 0 0,-5 0 0,-19-8 0,-3 5 0,-10-5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3:51.46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24575,'0'0'0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6T03:59:33.04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7230 0 24575,'0'36'0,"0"12"0,0 3 0,0 23 0,0 13 0,0-21 0,0 7 0,0 14 0,0 3 0,0 0 0,0 2 0,-2-25 0,-1 2 0,-2 0-492,-4 28 0,-5 1 448,2-24 1,-3 1 0,-1 0 43,-3 5 0,-2 1 0,-1 0 0,-2 5 0,-2 1 0,-1 0-328,-1-1 0,-1-1 0,-1 1 323,0-2 1,0 0-1,-2 0 5,-2 5 0,-1 0 0,1-3 0,4-12 0,1-3 0,0 0 0,0-4 0,0 0 0,0-3-492,-7 21 0,-1-3 347,2-9 0,-1-1 145,-3 2 0,-2-1 0,-2 1 0,-1-1 0,-1 0 0,0-2 0,6-8 0,1-2-324,1-3 0,-1-3 324,4-7 0,-1-2 0,-1-1 0,0 0 0,-4 4 0,-1 0 207,-7 9 0,-2 3-207,-5 5 0,-3 3 0,14-18 0,-1 1 0,-2 0 131,-3 3 0,-1 0 0,-1-1-131,-2 2 0,-2-2 0,-1 0 0,-4 1 0,-1-1 0,-1-1 0,2-1 0,-1-1 0,0-1 0,1-2 0,0-1 0,0-1 0,4-3 0,0-1 0,1-1 0,-20 16 0,4-1 0,9-8 0,3-2 0,12-7 0,3-2 0,-21 22 0,5-9 983,-9 4-169,-6-1-814,-9 0-138,0-4 138,-1-1 0,3-6 0,35-19 0,0 1 0,-5 2 0,-2 0 29,-8 3 1,-4 2-30,-8 6 0,-3 2 0,-3 3 0,-2 1 0,23-11 0,-1 1 0,0 0 0,2 1 0,0 1 0,1-1 0,-28 15 0,1-2 0,3-2 0,2-2 0,9-5 0,2-1 0,5-5 0,3 0 0,11-7 0,4-1 589,-24 11-589,19-9 0,10-5 0,2 2 920,-1 2-920,-3 1 0,-11 0 0,-9 2 0,-7 1 0,-5 1 0,-9 6 0,31-14 0,-3 0 0,-10 3 0,-3 1 0,-6 0 0,0-1 0,6-3 0,2-2 0,9-2 0,4-2 0,-24 8 0,22-5 0,20-7 0,15-6 0,6-4 0,6-2 0,-1 0 0,0 0 0,-1 0 0,-7 0 0,-11 0 0,-9 2 0,-4 1 0,6 2 0,15-2 0,10-1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6T03:59:33.21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24575,'0'0'0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6T03:59:35.05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416 1 24575,'0'32'0,"0"0"0,0-10 0,0 6 0,0 1 0,0-1 0,0-3 0,-2 1 0,-9 0 0,-5 8 0,-6 5 0,-6 6 0,-2 5 0,-5 0 0,-2-2 0,3-5 0,3-4 0,3-3 0,3 3 0,5-5 0,4-5 0,3-5 0,5-9 0,0-2 0,2-2 0,0-3 0,1-1 0,-2 3 0,3-1 0,0 4 0,4-2 0,-5-3 0,0 0 0,0-1 0,1 1 0,4 1 0,0 1 0,0-1 0,4 0 0,11 1 0,6-1 0,6 1 0,1 1 0,1 0 0,6 4 0,6 3 0,4 7 0,5 5 0,3 4 0,2 1 0,0 2 0,-3 1 0,-2 1 0,1 11 0,10 12 0,6 12 0,-32-35 0,-1 1 0,24 28 0,-17-15 0,-21-39 0,-9-2 0,-9-22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3:56.89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130 297 24575,'-5'23'0,"1"-3"0,5-8 0,5-1 0,3-4 0,2-1 0,1-4 0,-2-1 0,2-1 0,1 0 0,2 0 0,2 0 0,-1 0 0,1 0 0,-2 0 0,0 0 0,0-1 0,0-5 0,1-5 0,-1-5 0,-1-4 0,-1 0 0,-3 0 0,-2-2 0,-4 1 0,1 1 0,-1 4 0,-2 6 0,0 1 0,-2 1 0,-2-6 0,-7-10 0,-8-7 0,-8-3 0,-2 3 0,4 9 0,6 8 0,2 8 0,0 4 0,-4 2 0,-3 0 0,-1 1 0,2 3 0,5 1 0,6 2 0,5-2 0,0 0 0,3 3 0,-3 5 0,0 4 0,2 3 0,1-3 0,0-4 0,-1-4 0,0-2 0,1 2 0,2 3 0,0 2 0,0-1 0,0-4 0,0-2 0,0-2 0,0-1 0,0 4 0,0 2 0,0 2 0,1 0 0,2-4 0,0-3 0,3-4 0,0-1 0,1 0 0,1 0 0,3 0 0,1-1 0,1-3 0,-1-4 0,-3-3 0,-4 0 0,-1 2 0,-3-3 0,-1-4 0,0-6 0,0-2 0,-2 3 0,-5 6 0,-6 6 0,-4 6 0,-6 3 0,-2 0 0,-2 0 0,2 0 0,6 0 0,6 0 0,4 2 0,5 2 0,0 5 0,-1 4 0,0 1 0,0 2 0,1 1 0,0 0 0,1 2 0,1-3 0,2-2 0,0 4 0,0 3 0,3 3 0,2 0 0,4-5 0,4-4 0,-5-7 0,-1-2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3:58.21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3:59.41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41:03.165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974 1 24575,'-37'0'0,"-2"0"0,-9 0 0,-1 0 0,-2 3 0,5 8 0,3 13 0,0 16 0,1 13 0,-7 15 0,2 8 0,-4 9 0,26-41 0,1 0 0,-18 39 0,5-6 0,8-8 0,5-2 0,2 1 0,1 0 0,5 1 0,4-5 0,4-5 0,2-5 0,1-6 0,2-9 0,0-5 0,3-2 0,0-3 0,0 6 0,0 2 0,0 0 0,0-3 0,0-6 0,0-8 0,0-5 0,0-4 0,0-3 0,0-1 0,0-1 0,-6-2 0,-6-5 0,-22-9 0,8-1 0,-11-4 0,20 8 0,6 1 0,6 3 0,1 0 0,13 14 0,5 3 0,13 14 0,5-4 0,-1-1 0,1-3 0,-4 1 0,-3-2 0,-6-5 0,-6-5 0,-3-6 0,-2-3 0,0-4 0,4-7 0,8-14 0,3-4 0,2 3 0,-6 10 0,-8 11 0,-4 1 0,-1 0 0,3-3 0,-4 3 0,1-1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41:11.116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0 24575,'0'86'0,"0"-1"0,0-7 0,0-16 0,0-19 0,0-25 0,0-21 0,11-31 0,11-28 0,10-15 0,4 1 0,-11 21 0,-7 23 0,-6 17 0,-4 17 0,1 18 0,3 17 0,2 12 0,-1 2 0,0-6 0,-4-5 0,0-7 0,-3-7 0,-1-11 0,4-8 0,4-21 0,9-27 0,6-23 0,2-13 0,-3 15 0,-8 24 0,-5 23 0,-6 16 0,0 19 0,2 14 0,1 9 0,1-2 0,-3-11 0,-5-14 0,0-7 0,3-7 0,5-5 0,8-16 0,4-13 0,4-11 0,-3 1 0,-7 14 0,-5 17 0,-8 19 0,0 18 0,0 8 0,3 1 0,2-10 0,7-13 0,10-9 0,7-14 0,4-10 0,-6-3 0,-8 5 0,-7 8 0,-7 10 0,0 13 0,2 12 0,6 7 0,9 0 0,6-10 0,-1-11 0,-10-6 0,-8-4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4:26.32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24575,'2'79'0,"1"0"0,-2 5 0,1 9 0,-1 13 0,-1-30 0,0 7 0,0 5 0,0 5 0,0 3 0,0 3 0,0 1-328,0-12 0,0 3 0,0 2 1,0 3-1,0 2 0,0 1 1,0 1-1,0 2 0,0 1 1,0 0 74,0-12 1,0 0 0,0 2 0,0 0 0,0 2 0,0 0 0,0 1 0,0 1 0,0 2 0,0 0 0,0 1 0,0 1 0,0 2 59,0-13 0,0 2 0,0 1 1,0 2-1,0 0 0,0 1 0,0 1 1,0 0-1,0 1 0,0 0 0,0 0 1,0 1-1,0-1 0,0 0 0,0 0 1,0 0-1,0-2 40,0 1 0,0 0 1,0 0-1,0 1 1,0-1-1,0 0 1,0 1-1,0-1 0,0 0 1,0 1-1,0-1 1,0 0-1,0-1 1,0 1-1,0-1 0,0 0 1,0 0 73,0 2 1,0 1 0,0 0-1,0-1 1,0 1 0,0-1 0,0 0-1,0 0 1,0 0 0,0-1-1,0-1 1,0 0 0,0 0 0,0-2-1,0 0 1,0 0 78,0 10 0,0 1 0,0-1 0,0 0 0,0-1 0,0 0 0,0-2 0,0-1 0,0-1 0,0-2 0,0-2 0,0-2 0,0-2-169,0 12 1,0-2 0,0-3 0,0-2 0,0-2 0,0-2 0,0-2 0,0-2-1,0-2 169,0 18 0,0-3 0,0-3 0,0-3 0,0-5 0,0-4 439,0 10 1,0-5 0,0-6 0,0-8-440,0 21 0,0-18 0,0-19 0,0-50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4:29.93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0 228 24575,'0'63'0,"0"17"0,0-26 0,0 3 0,0 6 0,0 2 0,0 2 0,0-2 0,0-2 0,0-2 0,0 33 0,0-29 0,0-25 0,4-25 0,15-8 0,41-5 0,-7 0 0,8 1 0,18 3 0,8 0 0,-15-2 0,4 1 0,4-1-615,15 0 0,4 0 0,3-1 615,-16-1 0,2 0 0,2-2 0,2 1-458,-12 0 0,2-1 0,1 1 0,0-2 0,0 0 458,2-1 0,0 0 0,0-1 0,0-1 0,0-1 0,0-1 0,-1-2 0,1 0 0,-1-2 0,1 0 0,0-1 0,0-1 0,0-1 0,0-1 0,1 0 0,3-2 0,0 0 0,0 0 0,1-1 0,0 1 0,2 1 0,1 0 0,0 1 0,0 0 0,-1 1 0,-2 1 0,-1 1 0,1 1 0,-1 1 0,-1 0 0,-1 1 0,0 1 0,-1 1 0,-1 0 0,-2 1-274,8 1 0,-1 0 0,-3 1 0,-2 0 274,17 1 0,-3 1 0,-4 0-98,-9 1 0,-3 0 0,-5 0 98,17 0 0,-5 0 740,-10 0 1,-5 0-741,-13-2 0,-5 0 2302,33-5-2302,-19-3 1347,-22 0-1347,-14 3 395,-16 3-395,-8 0 0,-6 0 0,-4-2 0,-1-19 0,0-20 0,0-37 0,-3 28 0,0-1 0,-2-1 0,-1 1 0,0 2 0,-2 3 0,-7-22 0,4 28 0,2 19 0,2 17 0,1 5 0,0-3 0,-2-5 0,-3-2 0,0-2 0,1 5 0,3 3 0,0 4 0,-1 3 0,-3 0 0,-7 0 0,-10 0 0,-18 0 0,-17 0 0,-22 0 0,32 0 0,-2 0 0,-6 0 0,-2 0 0,-5 0 0,-1 0 0,-2 0 0,0 0 0,-3 0 0,-1 0 0,-1 0 0,0 0 0,-1 0 0,0 0 0,1 0 0,1 0 0,4 0 0,1 0 0,2 0 0,0 0 0,-1 0 0,1 0 0,-2 0 0,1 0 0,-1 0 0,-1 0 0,0 0 0,1 0 0,2 0 0,0 0 0,1 0 0,-1 0 0,0 0 0,0 0 0,1 0 0,0 0 0,-3 0 0,0 0 0,0 0 0,-1 0 0,-1 0 0,-2 0 0,-3 0 0,0 0 0,2 0 0,0 0 0,2 0 0,1 0 0,6 0 0,3 1 0,5 0 0,1 1 0,4-1 0,1 1 0,-46 1 0,2-1 0,2-2 0,5 0 0,4 0 0,1 0 0,2 0 0,-4 0 0,-2-2 0,-5-1 0,-4-1 0,-1 1 0,8 2 0,8 1 0,8 0 0,7 0 0,2-1 0,10-1 0,8-1 0,3 0 0,7 1 0,-1 2 0,-3 0 0,0 0 0,-4 0 0,-3 0 0,-2 2 0,-1 4 0,-1 7 0,-1 6 0,5 1 0,5-2-820,7-7 1,18-5 0,6-4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4:33.56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5992 31 24575,'-73'0'0,"23"0"0,-5 0 0,-19 0 0,-6 0 0,15 0 0,-3 0 0,-3 0 0,-12 0 0,-3 0 0,-2 0-695,-9 0 0,-3 0 0,0 0 695,19 0 0,-1 0 0,-1 0 0,0 0 0,-4 0 0,-1 0 0,-1 0 0,1 0 0,-1 0 0,-1 0 0,1 0 0,0 0 0,-1 0 0,1 0 0,0 0 0,0 0 0,-1 1 0,0 0 0,1 1 0,-1 0 0,0 0 0,-1 0 0,1 1 0,1-1 0,2 1 0,1-1 0,0 1 0,1-1 0,5 1 0,1 0 0,1-1 0,0-1-133,-22-1 0,1-1 0,3-1 133,9-1 0,2 0 0,2 0 0,4-1 0,3 1 0,0 0-42,5 0 0,1 0 0,2 1 42,-19 1 0,3 0 0,7 1 0,3 0 0,7 0 0,3 0 749,7 0 1,1 0-750,4 0 0,1 0 968,-47-2-968,3-1 143,7-1-143,15 1 0,16 3 0,23 0 0,17 5 0,9 8 0,10 30 0,7 41 0,-2-8 0,1 8 0,1 14 0,-1 3 0,0-4 0,-1-2 0,-2-13 0,0-6 0,4 18 0,-3-26 0,2-7 0,-2 0 0,-1 0 0,3-5 0,-2-13 0,1-13 0,2-13 0,2-8 0,9-6 0,16-3 0,24 0 0,38-3 0,-30-1 0,4 0 0,15-1 0,5 0 0,-21 1 0,3 0 0,0 0-301,7 1 0,2 0 0,1 1 301,2 0 0,2-1 0,0 1 0,1-1 0,1 0 0,0 0 0,3-2 0,0 0 0,0-2 0,0-1 0,1-2 0,-2-1 0,-4 1 0,-2-1 0,-1 0 0,-4 1 0,-2 0 0,-3 0-22,23-3 1,-4 2 21,-10 3 0,-4 1 0,-4-1 0,-2 1 0,-9 1 0,-2 0 0,-6 0 0,-1-1 0,-5 1 0,-1 0 900,42-6-900,2 2 46,3 1-46,-1 1 0,-47 5 0,0 0 0,49-6 0,-49 4 0,1 0 0,0 0 0,1 0 0,47-5 0,-5 1 0,-3 1 0,3-3 0,4-2 0,-46 7 0,1-1 0,1-1 0,0 0 0,-1 0 0,1-1 0,-2 1 0,0 0 0,45-10 0,-9 3 0,-9 2 0,-9 3 0,-11 5 0,-6 2 0,-7 2 0,0 1 0,1 0 0,-2 0 0,-3 0 0,-6-3 0,-5-1 0,-9-3 0,-10 0 0,-7 0 0,-4 1 0,-1-8 0,0-11 0,6-17 0,3-17 0,3-14 0,0-11 0,-6 2 0,-3 6 0,-3 15 0,-1 11 0,-6 7 0,-8 2 0,-5 1 0,0-1 0,6 5 0,5 1 0,7 17 0,-1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6T00:56:50.58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988 0 24575,'-2'61'0,"-6"3"0,-11 14 0,-4-10 0,-4-5 0,4-13 0,6-7 0,3 4 0,-1 8 0,2 5 0,3 7 0,1 9 0,5 5 0,1 7 0,-4 11 0,5-44 0,0 3 0,0 5 0,0 2 0,0 6 0,1 0 0,1 2 0,0-1 0,0 0 0,0 0 0,0-2 0,0-1 0,0 1 0,2 0 0,3-2 0,1 0 0,4 1 0,2-2 0,0-9 0,2-4 0,15 39 0,-7-27 0,-2-15 0,6 14 0,-2-4 0,2 3 0,-3-13 0,-8-14 0,1-3 0,-1-4 0,-2-1 0,0-4 0,-1-1 0,-1 2 0,1 2 0,-3 2 0,-3-1 0,1-4 0,-3-1 0,0-2 0,0-3 0,-3-4 0,-5-11 0,-15-11 0,1-4 0,-12-6 0,-10 1 0,-33-7 0,21 8 0,-5 0 0,-13-2 0,-2-1 0,-6 0 0,-1 0 0,2 1 0,2 0 0,5 2 0,3 0 0,10 4 0,4 1 0,-27-2 0,29 7 0,25 6 0,19 3 0,42 13 0,10 5 0,46 18 0,-42-20 0,1 1 0,7 3 0,2-1 0,1 0 0,0-2 0,-4-2 0,-1-2 0,39 12 0,-21-11 0,-21-7 0,-16-7 0,-15-4 0,-6 0 0,-6 0 0,-1 0 0,4 0 0,-3 0 0,4-2 0,-2-4 0,6-4 0,5-3 0,3-3 0,2-6 0,-1-8 0,4-18 0,10-29 0,-17 31 0,0-2 0,0 0 0,-1 0 0,19-37 0,-12 27 0,-1 7 0,-1 9 0,-3 4 0,-1 2 0,-9 11 0,-1 2 0,-4 7 0,0 3 0,0 3 0,0 0 0,-1 0 0,0 1 0,-1 0 0,0 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4:36.46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2644 105 24575,'-36'0'0,"-27"0"0,15 0 0,-4 0 0,-11 0 0,-3 0 0,-9 0 0,-2 0 0,0 0 0,0 0 0,-2 0 0,0 0 0,2 0 0,2 0 0,5 0 0,2 0 0,2 0 0,1 0 0,7 0 0,1 0 0,-1 0 0,1 0 0,3-2 0,0-1 0,2 0 0,1 0 0,0-2 0,2 0 0,-46-6 0,8 1 0,9-2 0,10 0 0,7 3 0,2 1 0,5 1 0,5 2 0,7 0 0,4 2 0,3 1 0,2 2 0,0 0 0,-1 0 0,-1 0 0,2 0 0,6 0 0,10 0 0,9 2 0,5 5 0,3 14 0,0 16 0,0 17 0,0 19 0,3 11 0,0 11 0,-1-43 0,0 0 0,-1-1 0,0 0 0,-1 45 0,0-15 0,0-20 0,0-19 0,0-15 0,0-9 0,0-6 0,0-4 0,2-3 0,5-3 0,14-2 0,21 0 0,22 0 0,20 0 0,-34 0 0,2 0 0,2 0 0,1 0 0,2 0 0,-1 0 0,-1 0 0,0 0 0,-2 0 0,0 0 0,-1 0 0,0 0 0,0 0 0,0 0 0,0 0 0,0 0 0,-1 0 0,0 0 0,47 0 0,-5 0 0,-7-2 0,-5-4 0,-2-1 0,-1 1 0,2 4 0,-5 2 0,-3-3 0,-8 0 0,-7-1 0,1-1 0,0 0 0,7-2 0,6-2 0,4-4 0,-2-1 0,-6-3 0,-11 1 0,-12 3 0,-9 3 0,-8 5 0,-7 1 0,-4 1 0,-6-2 0,-4-3 0,-4-5 0,-2-9 0,0-16 0,-3-17 0,-1-18 0,-2-4 0,-1 11 0,1 19 0,1 17 0,1 13 0,0 1 0,-1-2-820,0-6 1,2 9 0,2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4:39.54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4334 80 24575,'-36'0'0,"-31"0"0,7 0 0,-9 0 0,-20 0 0,-8 0-451,19 0 1,-2 0-1,-2 0 451,-7 0 0,-2 0 0,-1 0 0,-2 0 0,-1 0 0,-1 0 0,21 0 0,-1 0 0,0 0 0,1 0 0,-24 0 0,0 0 0,1 0 0,3 0 0,0 0 0,1 0 0,3 0 0,2 0 0,1 0 0,8 0 0,1 0 0,1 0 8,5 0 0,0 1 0,2-2-8,3 1 0,1-1 0,2-1 0,-26-1 0,3-1 0,1-1 0,1 0 0,6-1 0,1 1 0,5 1 0,1 1 0,4 1 0,1 0 503,7 0 0,2 0-503,7 0 0,3 1 322,-33-5-322,20-2 0,12 3 0,11 0 0,10 2 0,9 3 0,10-1 0,5-2 0,4 23 0,1 20 0,0 42 0,0-29 0,0 4 0,0 17 0,0 5 0,0 4 0,0 0 0,0-3 0,0-1 0,0-11 0,0-5 0,0 20 0,0-25 0,0-17 0,0-9 0,0-6 0,0-5 0,0-2 0,3-4 0,4-6 0,12-4 0,17-5 0,20 0 0,25 0 0,17 0 0,-43 0 0,2 0 0,3 0 0,1 0 0,5 0 0,0 0 0,5-3 0,1 0 0,6-2 0,3-2 0,10-3 0,2-2 0,1-3 0,2-1 0,-29 3 0,1 1 0,0-1 0,-2-1 0,0 1 0,0-1 0,29-6 0,0-1 0,0 1 0,-1 2 0,-6 1 0,-1 2 0,-6 2 0,-3 2 0,-11 3 0,-1 3 0,-10 1 0,-1 1 0,41-1 0,-4 0 0,2 0 0,3 2 0,-1-1 0,-9 0 0,-10-3 0,-10-2 0,-7 0 0,4-4 0,-2-2 0,-2 1 0,-4 4 0,-5 2 0,-4 4 0,1 0 0,2 0 0,3 3 0,5 0 0,0 0 0,-4 0 0,-5 0 0,-5 0 0,-4 0 0,-4 0 0,-5 0 0,-5 0 0,-5-1 0,-7-3 0,-2-3 0,0-8 0,6-9 0,10-13 0,4-12 0,-3-5 0,-7 0 0,-11 5 0,-7 9 0,-4 10 0,0 6 0,-2 6 0,-1 3 0,1 1-820,-1-3 1,3 7 0,0-2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4:42.99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7676 455 24575,'-84'0'0,"23"0"0,-7 0 0,3 0 0,-5 0 0,-4 0-820,3 0 1,-3 0 0,-3 0 0,-3 0-1,-14 0 1,-4 0 0,-3 0 0,0 0 163,16 0 1,-2 0-1,0 0 1,-1 0 0,-1 0 490,-6 0 1,-2 0-1,0 0 1,0 0-1,0 0 165,1 0 0,1 0 0,0 0 0,0 0 0,1 0 0,5 0 0,-1 0 0,2 0 0,-1 0 0,1 0 0,2 0 0,1 0 0,-1 0 0,2 0 0,2 0 263,-10 1 0,1-1 0,2 0 0,1-1-263,4 0 0,2-1 0,0-1 0,0-1 0,2-1 0,0 0 0,1-1 0,1-1 0,2-1 0,0 0 0,2 0 0,0-1-147,-20-4 1,1-1 0,2 1 146,5 1 0,1 1 0,2 0 0,5 0 0,2 0 0,0 1 0,4 0 0,0-1 0,0 1 0,-1 0 0,1 1 0,0 0 1092,1 0 0,0 1 0,1 0-222,-28-3 1,2 0-871,4-2 0,2 0 0,5-2 0,3 0 1236,9-1 1,2 0-1237,5 0 0,2 1 765,5 3 1,2 0-766,5 3 0,0 1 818,-47-3-818,17 7 202,18 3-202,17 1 0,11 0 0,5 0 0,1 0 0,2 0 0,3 0 0,6 1 0,9 3 0,6 8 0,4 16 0,0 31 0,0-7 0,0 6 0,0 18 0,0 5 0,0 13 0,0 2 0,0 4 0,0 0 0,0-10 0,-1-3 0,-1-10 0,-1-4 0,0-13 0,-2-5 0,-6 30 0,0-20 0,1-10 0,3-4 0,0-2 0,2-8 0,2-6 0,0-7 0,3-7 0,3-5 0,12-4 0,27 0 0,36 3 0,-23-6 0,6 0 0,14-2 0,5-1 0,13-1 0,4-1-200,-26-3 1,2 0 0,2 0 199,8-1 0,2 0 0,2 0-437,6 0 0,2 0 1,0 0 436,-20 0 0,1 0 0,0 0 0,0 0 0,1 0 0,1 0 0,0 0 0,0 0 0,0 0 0,0 0 0,0 0 0,-1 0 0,21 0 0,0 0 0,-1 0 0,-1 0 0,-1 0 0,0 0 0,-1 0 0,0 0 0,-1-1 0,-4 0 0,-1 0 0,0-1-218,-3 1 1,1-1 0,-2 1 217,-5-1 0,0 0 0,-2 0 0,-5 0 0,-2 0 0,-1-1-40,30 1 0,-2 0 40,-6 0 0,-3-1 0,-5 0 0,-2 0 268,-4 0 0,-1-1-268,-1-1 0,0 0 648,0 1 1,0-1-649,-3 0 0,-1 0 357,-2 1 1,-1 1-358,-9-1 0,-1 0 46,-3 0 0,-1-1-46,-2 2 0,-1-1 0,47-2 0,-48 3 0,0 0 0,1 0 0,-1-1 0,3 0 0,1-2 0,1 0 0,2-1 0,4 0 0,2 0 0,5 0 0,1 1 0,4 0 0,0 1 0,2 1 0,-2 1 0,-6 1 0,-1 1 0,-6 1 0,-2 0 0,-6 0 0,-2 0 0,40 0 0,-7 0 0,4 0 0,4 2 0,7 1 0,2 4 0,-11-1 0,-20-2 0,-21-1 0,-18-3 0,-9 0 0,-3 0 0,-2 0 0,-4 0 0,-6-4 0,-2-5 0,0-10 0,1-15 0,1-14 0,-4-42 0,-7 32 0,-3-3 0,-5-4 0,-3-2 0,-3 0 0,-3 3 0,1 15 0,0 3 0,-9-25 0,13 22 0,9 19 0,6 13 0,2 8 0,0 7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4:49.21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2978 1983 24575,'0'-42'0,"0"3"0,0-2 0,-1-5 0,-12-10 0,-14-14 0,-18-12 0,16 38 0,-2 0 0,-1 1 0,-1 0 0,0 2 0,0 1 0,-34-32 0,-2 3 0,33 31 0,-1-1 0,-1 0 0,1-1 0,-1-1 0,1 1 0,1 0 0,1 3 0,-32-29 0,-6 5 0,-3 7 0,-10 3 0,-1 6 0,2 6 0,5 6 0,1 5 0,-4 1 0,-1 2 0,-4 1 0,-1 2 0,-3 4 0,1 6 0,0 3 0,4 4 0,3 2 0,7 2 0,4 1 0,5 0 0,-5 0 0,-6 0 0,-4 0 0,-3 0 0,5 0 0,10 0 0,16 0 0,17 0 0,14 0 0,10 0 0,9 4 0,9 6 0,14 18 0,14 18 0,12 19 0,9 16 0,-3-2 0,-8-7 0,-11-16 0,-10-19 0,-8-11 0,-6-13 0,-7-12 0,-6-15 0,-6-16 0,-16-23 0,-8-15 0,-3-4 0,4 0 0,11 12 0,4 4 0,3 11 0,1 12 0,1 11 0,6 9 0,0 4 0,3 2 0,1 0 0,-2 1 0,3 0 0,0-1 0,2 2 0,-1-2 0,-2-4 0,-3-5 0,-2-2 0,1 1 0,2 6 0,7 4 0,19-2 0,23-9 0,32-12 0,-23 8 0,2-1 0,-1-1 0,-1 2 0,34-14 0,-29 14 0,-32 14 0,-10 5 0,-5 0 0,-3 3 0,-1 0 0,-1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4:58.87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10 183 24575,'-5'90'0,"2"-34"0,1 3 0,2 7 0,0 1 0,0-1 0,0-2 0,0 33 0,0-52 0,0-61 0,0-54 0,2 17 0,1-4 0,1-4 0,1 0 0,8-37 0,2 34 0,-2 35 0,3 45 0,4 43 0,-7-8 0,0 5 0,2 10 0,0 1 0,0-8 0,1-3 0,11 24 0,0-53 0,6-63 0,6-46 0,-16 26 0,-2-3 0,-1-4 0,0 1 0,10-29 0,-10 29 0,-7 33 0,-2 48 0,4 51 0,-2-11 0,2 6 0,4 12 0,0 1 0,0-7 0,1-5 0,-2-13 0,2-10 0,12-13 0,2-70 0,-13-8 0,-2-9 0,2-16 0,-2-4 0,-1 0 0,-2 3 0,-2 10 0,-3 8 0,3-8 0,-5 67 0,4 56 0,4 35 0,2 0 0,1-31 0,0-42 0,6-56 0,9-58 0,-15 27 0,-1-4 0,1-2 0,-2 3 0,-3 13 0,-2 6 0,4-2 0,-8 69 0,0 60 0,-3-22 0,2 3 0,0 2 0,4-3 0,18 25 0,8-52 0,8-57 0,7-44 0,-28 25 0,-3-3 0,14-41 0,-13 30 0,-13 36 0,-2 39 0,3 35 0,7 18 0,7 2 0,0-20 0,0-23 0,4-35 0,-1-34 0,3-25 0,-8-7 0,-7 21 0,-5 29 0,-2 51 0,5 35 0,2 14 0,2-6 0,9-41 0,11-49 0,9-46 0,-21 23 0,-1-2 0,16-36 0,-12 38 0,-12 66 0,-6 58 0,-6-25 0,0 3 0,-1 1 0,2-1 0,9 23 0,4-48 0,10-64 0,12-53 0,-15 21 0,-1-4 0,1-6 0,-2 2 0,-4 13 0,-1 6 0,7-12 0,-16 75 0,-6 61 0,-3-21 0,-2 3 0,1 1 0,0-2 0,0 21 0,0-40 0,0-40 0,0-30 0,0-11 0,0 5 0,-1 19 0,-3 27 0,-10 37 0,-8 32 0,7-24 0,-1 2 0,0 1 0,-1-2 0,-7 30 0,9-43 0,10-57 0,1-41 0,-3-23 0,-3 7 0,-2 29 0,-2 25 0,-6 25 0,-5 28 0,-6 19 0,3 8 0,8-7 0,9-22 0,8-17 0,0-23 0,0-25 0,-3-12 0,0 2 0,-2 17 0,-5 26 0,-3 20 0,-4 15 0,2 4 0,3-3 0,4-14 0,3-10 0,4-8 0,-1-18 0,1 2 0,-1-6 0,-3 13 0,-2 16 0,-2 13 0,0 9 0,0 0 0,1-11 0,2-10 0,2-12 0,0-4 0,0-1 0,-1 3 0,-3 11 0,-2 19 0,-2 17 0,0 9 0,3-7 0,4-18 0,1-18 0,4-15 0,-1-16 0,1-12 0,-2-2 0,-2 6 0,0 12 0,-2 11 0,-4 19 0,-1 19 0,-1 8 0,4 1 0,6-20 0,3-36 0,2-41 0,0-30 0,0-12 0,0 21 0,0 38 0,0 36 0,-2 45 0,-4 29 0,-4 12 0,1-5 0,2-27 0,3-22 0,-1-20 0,-3-20 0,-5-18 0,-3-12 0,0-1 0,0 13 0,4 13 0,1 11 0,-2 15 0,-3 17 0,0 12 0,4 3 0,4-9 0,3-13 0,0-13 0,-2-24 0,-1-7 0,-2-9 0,2 12 0,2 13 0,2 14 0,-2 18 0,0 21 0,-1 11 0,2-4 0,1-17 0,0-17 0,1-12 0,-7-24 0,0-10 0,-3-16 0,0 8 0,3 12 0,2 14 0,0 9 0,3 11 0,-1 19 0,-1 15 0,0 6 0,-1-6 0,3-17 0,1-10 0,-1-15 0,-3-20 0,-4-20 0,-2-11 0,-2 1 0,4 15 0,3 17 0,4 12 0,3 36 0,-1 4 0,0 19 0,0-15 0,-1-16 0,2-11 0,-1-8 0,-6-19 0,3 1 0,-6-9 0,3 10 0,2 7 0,0 5 0,3 4 0,-1 4 0,-1 5 0,-2 8 0,1 4 0,0-2 0,1-6 0,2-10 0,2-27 0,1-1 0,1-11 0,3 16 0,4 11 0,6 7 0,11 2 0,10-1 0,8-11 0,5-15 0,-4-5 0,-8 2 0,-8 13 0,-6 10 0,-1 10 0,0 7 0,-2 4 0,-3-1 0,-1-8 0,0-6 0,6-12 0,6-11 0,0-5 0,-2 3 0,-8 11 0,-6 9 0,-1 5 0,0 4 0,2 3 0,1 0 0,1-2 0,-1-5 0,3-1 0,1 0 0,1 0 0,-1 0 0,-4 0 0,-1 0 0,-1 0 0,5-2 0,-1-3 0,1-1 0,-3 1 0,-5 9 0,-3 19 0,0 15 0,0 9 0,1-5 0,1-18 0,-1-12 0,1-9 0,-2-3 0,0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5:19.19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22 0 24575,'0'83'0,"0"-25"0,0 7 0,0 0 0,0 7 0,0 7-820,0 5 1,0 6 0,0 6 0,0 3 373,0-19 1,0 3 0,0 3 0,0 1 0,0 2 0,0 0 34,0-3 0,0 1 0,0 1 1,0 2-1,0 0 0,0 1 1,0-1 410,0 6 0,0 0 0,0 1 0,0 1 0,0 0 0,0-1 0,0 0 0,0-3 0,0 0 0,0 0 0,0 0 0,0 0 0,0-1 0,0 1 0,0 0 0,0-1 0,0 1 0,0-1 0,0 0 0,0 1 0,0-2 0,0 0 0,0 0 0,0 0 0,0 0 0,0-1 0,0 0 0,0-1-112,0 10 0,0 0 1,0-1-1,0 0 0,0 0 1,0-1 111,-1-2 0,0 1 0,1-1 0,-1 0 0,0-1 0,0 0 0,0-4 0,0 0 0,0-1 0,0 0 0,0 0 0,0 0 0,0-1 0,0 0 0,0 0 0,0 0 0,0 0 0,0 0 0,1-1 0,-1 0 0,0 1 0,0-1 0,0-1 0,1 0-292,0 12 1,0 0 0,0-2 0,0 0-1,0-1 292,0-4 0,0-1 0,0 0 0,0-2 0,0-2 227,0 11 0,0-3 0,0-1 0,0-2-227,0-9 0,0-1 0,0-2 0,0-2 0,0 17 0,0-3 0,0-3 969,0-13 1,0-3 0,0-1-970,0 25 0,0-4 1478,1-18 1,1-5-1479,-1-15 0,1-5 2491,2 26-2491,-2-25 1578,-2-17-1578,0-9 107,0-9-107,2-7 0,0-3 0,2-3 0,1 0 0,2-1 0,1-1 0,1-1 0,2 0 0,4 0 0,13 0 0,37 0 0,-7 0 0,12 0 0,8-1 0,11 0 0,10-3-547,-21 1 1,5-2 0,5-1 0,5 0 0,4-1 0,2 0 181,-12 0 1,3 0 0,2-1 0,3 0 0,3 0 0,2-1 0,1 1 0,3-1 0,2 1 111,-15 1 1,2 1 0,1-1 0,3 0 0,1 0 0,1 0 0,2 0 0,0 0 0,2 0 0,1 0 0,0 0 0,1 1 0,0 0 165,-13 0 0,0 1 0,2 0 1,0 0-1,1 0 0,1 0 0,1 0 1,0 0-1,1 0 0,0 1 0,0-1 1,0 1-1,1-1 0,0 1 0,-1 0 1,0 0-1,0 1-82,-3-1 0,1 1 0,-1 0 0,2-1 0,-1 1 1,0 0-1,1 0 0,0 0 0,0 1 0,-1-1 1,1 1-1,0 0 0,-1 0 0,0 0 0,0 0 1,0 1-1,-1 0 0,-1 0 169,3 0 0,0 1 0,0 0 0,0 0 0,-1 0 0,1 1 0,-1-1 0,1 1 0,-2 0 0,1 1 0,-1-1 0,-1 1 0,0 0 0,-1-1 0,0 2 0,-1-1 0,-1 0-146,9 1 1,0 0 0,0 1 0,-1-1 0,0 1 0,-2 0 0,1 0 0,-2 1-1,-1-1 1,-1 1 0,-1 0 0,-1 0 0,-1 0 0,-2 1 145,16 0 0,-2 1 0,-1 1 0,-2-1 0,-1 1 0,-2 0 0,-1 1 0,-2-1 0,-2 0 0,-1 1 107,4 1 0,-1 0 0,-3 0 1,-1 0-1,-2 1 0,-1-1 1,-2-1-1,-2 0-107,11 0 0,-2 0 0,-2 0 0,-2-1 0,-3-1 0,-3-1 469,16 1 0,-4-1 0,-4-1 1,-1-1-470,-8-1 0,-2-1 0,-2 0 0,-2 0 1074,13 2 0,-3-1 1,-3 1-1075,19 3 0,-6 3 1638,-19 0 0,-7 2-1212,21 9 1,-50-9 0,-30-6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5:27.16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3089 24575,'59'0'0,"24"0"0,-30 0 0,5 0 0,10 0 0,4 0 0,4 0 0,1 0 0,5 0 0,0 0 0,-7 0 0,-3 0 0,-11 0 0,-4 0 0,33 0 0,-26 0 0,-1 0 0,6 0 0,-1 0 0,-3 0 0,-1 0 0,0 0 0,5 0 0,2 0 0,0 0 0,-2 2 0,-1 1 0,0 0 0,2 0 0,4-2 0,1-1 0,1 2 0,-4 4 0,-9 2 0,-9 1 0,-4-1 0,-1 2 0,1 2 0,8 5 0,3 8 0,4 6 0,-4 5 0,-15-1 0,-12-5 0,-10-7 0,-4-4 0,0-2 0,0 2 0,2 8 0,2 7 0,3 3 0,0 2 0,-1-2 0,0-2 0,1 3 0,2 2 0,-1 3 0,-1 8 0,-2-3 0,-3-1 0,-3-6 0,-2-2 0,-1 6 0,1 9 0,4 15 0,1 7 0,3 7 0,0 0 0,-1-2 0,0-1 0,1 10 0,-12-39 0,0 1 0,2 4 0,-1 2 0,1 2 0,0 1 0,1 0 0,-1-1 0,0-1 0,-1-2 0,-1-3 0,1 0 0,-1-5 0,-1-1 0,13 39 0,-3 4 0,0 1 0,-1 2 0,1-1 0,3-2 0,0 2 0,3 1 0,-13-46 0,0 2 0,1 1 0,0 2 0,2 3 0,1 0 0,0 1 0,1 0 0,1-3 0,0-1 0,-2-5 0,0-2 0,17 34 0,-6-11 0,-1-11 0,-1-7 0,-3-9 0,-2-5 0,-2-6 0,-1-6 0,-2-6 0,2-5 0,4-3 0,10-1 0,13-2 0,15-2 0,15-2 0,13-4 0,8 0 0,2 0 0,-10 0 0,-13 0 0,-13 0 0,-13-2 0,-3-4 0,0-2 0,2-4 0,1 0 0,-7-2 0,-12-1 0,-16 0 0,-4-4 0,3-7 0,7-6 0,7-9 0,1-8 0,-1-7 0,1-8 0,1-2 0,-1 4 0,2 4 0,-1 5 0,3 6 0,4 2 0,1 3 0,1 5 0,-5 2 0,-5 2 0,0-2 0,0-5 0,2-1 0,11-6 0,10 2 0,10-2 0,9 4 0,8 5 0,3 4 0,6 7 0,2 5 0,-2 6 0,-4 4 0,-6 3 0,-4 4 0,-3 2 0,-1 3 0,-5 0 0,-1 0 0,-1 0 0,3 0 0,1 0 0,0 2 0,-2 6 0,-3 4 0,5 0 0,0-3 0,4-6 0,-1-3 0,0 0 0,1-4 0,0-5 0,1-10 0,-5-9 0,-4-9 0,-8-3 0,-9-6 0,-4-8 0,-1-9 0,1-11 0,1-8 0,-2-7 0,-22 39 0,-1-3 0,2-9 0,-1-4 0,2-7 0,-2-3 0,1-10 0,-1-3 0,-1-6 0,0-1-140,-6 27 1,0 0 0,-1-1 139,0 2 0,0 0 0,0 0 0,0 0 0,0-1 0,0 0 0,0-2 0,0-1 0,-1 1 0,0-2 0,0 1 0,-1-2 0,2-5 0,1 0 0,-1-1-315,1-2 1,-1 0 0,0 0 314,1-1 0,-1-1 0,0 2 0,0 2 0,-2 1 0,0-1 0,-1 1 0,-2 0 0,0 1 0,0 4 0,-1 2 0,0 0-77,0 3 1,0 1 0,1 0 76,0 1 0,2 1 0,1 1 0,7-24 0,5 2 0,7 1 0,7 2 0,5 2 0,7 0 0,-10 25 0,4 1 0,1 0 0,5-3 0,3 1 0,1 1 0,-1 3 0,0 1 0,3 0 0,5 0 0,2 0 0,0 2 0,-4 4 0,1 2 0,-1 1 0,-2 4 0,-1 2 0,1 1 0,27-16 0,-1 6 0,-9 8 0,-1 4 0,1 3 0,0 4 196,-2 4 1,0 2-197,-5 4 0,0 2 476,-1 3 0,0 2-476,1 2 0,0 1 122,2 2 1,1 1-123,-2 2 0,-1 0 0,-3 2 0,-2 0 0,-4 1 0,-3 0 0,36 0 0,-16 0 0,-21 2 0,-19 3 0,-9 2 0,-5 2 0,-3 0 0,-3-2 0,-3-2 0,-4-4 0,-2-6 0,-3-2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6:09.49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1276 1 24575,'-40'0'0,"4"0"0,7 0 0,2 0 0,-4 5 0,-11 8 0,-8 11 0,-2 11 0,1 6 0,8 1 0,-1 2 0,-1-1 0,0-1 0,2 1 0,5-4 0,4 1 0,4 0 0,0 3 0,2 7 0,-1 4 0,3 1 0,3-1 0,3-4 0,3-5 0,1-2 0,2-5 0,0 0 0,0 2 0,2-1 0,2 0 0,-1-3 0,2-2 0,-1 1 0,-1 1 0,-1 3 0,2-2 0,1-4 0,3-11 0,1-10 0,0-7 0,2-5 0,-7-13 0,-6-14 0,-9-23 0,-4-16 0,-1-7 0,3 5 0,4 12 0,7 17 0,6 14 0,4 12 0,0 4 0,-10-11 0,1 6 0,-3-6 0,13 18 0,20 27 0,-1 3 0,13 24 0,-6-7 0,-1 2 0,-1-3 0,-5-10 0,-3-6 0,-1-5 0,-2-2 0,-2-5 0,0-2 0,-1-3 0,2 1 0,-2 5 0,0 1 0,1-1 0,-2-3 0,1-2 0,-2-3 0,2 3 0,-1 1 0,3 3 0,-1-1 0,-1-4 0,-1-1 0,-1-4 0,0-1 0,1 1 0,-2 1 0,2-1 0,0-1 0,1-3 0,1-2 0,2 0 0,5 0 0,19-6 0,28-8 0,21-9 0,-33 9 0,1-1 0,0 1 0,-2-1 0,42-13 0,-6 3 0,-9 1 0,-10 3 0,-11 6 0,-16 3 0,-15 5 0,-13 2 0,-7 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6:11.179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1 359 24575,'0'40'0,"0"2"0,0 3 0,2-2 0,2-5 0,5-6 0,2-6 0,1-3 0,0-3 0,-3-5 0,-2-5 0,-1-5 0,2-7 0,9-30 0,14-42 0,-8 18 0,2-7 0,3-10 0,0-1 0,-2 6 0,-1 4 0,-4 11 0,-2 6 0,5-11 0,-8 32 0,-6 19 0,1 27 0,6 36 0,6 37 0,-8-35 0,0 0 0,-1-1 0,1-3 0,13 31 0,-4-34 0,-1-26 0,6-31 0,5-23 0,3-12 0,-4-4 0,-7 12 0,-6 14 0,-5 9 0,6 6 0,18 8 0,24 7 0,27 7 0,-37-8 0,1 0 0,5-2 0,2-2 0,3-1 0,1-2 0,0-2 0,0-1 0,1 0 0,-1-2 0,-1 0 0,-1-2 0,-2-2 0,-3-1 0,-4-1 0,-4-2 0,31-10 0,-19 5 0,-23 7 0,-16 5 0,-11 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6:14.69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1705 962 24575,'-38'0'0,"-14"0"0,-15 0 0,-15 0 0,-5 0 0,-4-1 0,6-4 0,7-7 0,2-9 0,3-8 0,-1-2 0,-1-1 0,7 1 0,5 0 0,4 0 0,5-1 0,2-4 0,1-7 0,3-7 0,0-8 0,5 0 0,5 4 0,7 7 0,7 7 0,2 5 0,4 9 0,2 5 0,3 3 0,3 3 0,1 0 0,2 2 0,3 2 0,2 6 0,2 21 0,-2 28 0,-7 34 0,2-26 0,-3 2 0,-2 3 0,-2 0 0,0-2 0,1-2 0,-10 35 0,6-24 0,9-19 0,2-14 0,1-8 0,3-1 0,-1-6 0,1-8 0,4-35 0,5-13 0,13-55 0,-7 46 0,2 1 0,0-1 0,1 1 0,13-36 0,-12 32 0,-4 9 0,-6 10 0,-3 5 0,0 6 0,-1 8 0,-1 3 0,0 5 0,-2 2 0,0-3 0,2 1 0,2-6 0,3 0 0,1-1 0,-1 1 0,-2 2 0,-2 3 0,-1 3 0,1-1 0,1 3 0,14-2 0,23 3 0,34-5 0,-26 1 0,3-2 0,9-2 0,2-2 0,2-2 0,-2 0 0,-4-2 0,-1 1 0,-5 0 0,-4-1 0,22-9 0,-22 7 0,-18 8 0,-13 5 0,-8 4 0,-4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6T00:56:52.89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24575,'67'0'0,"0"0"0,7 0 0,3 0 0,16 0 0,6 0-328,-29 1 0,2 1 0,1 1 242,4 4 1,2 1 0,-4 3-407,22 5 0,-8 5 136,-16 4 0,-8 4 356,-16-4 0,-6 2 692,18 20-692,-5-1 0,-11 1 0,2 2 0,-9 1 0,-7-3 0,-5 1 579,4 23-579,3 21 491,-14-29 1,0 4-151,-1 10 0,-2 3-341,0 10 0,-2 4 0,-5-26 0,1 3 0,-1-1 0,-2 0 0,0-1 0,-1 1 0,-1-2 0,1 0 0,-2-1 0,1 24 0,-3-4 0,-1-15 0,-1-2 0,0-7 0,0-2 0,0-6 0,0-2 0,-2 36 0,-6-6 0,-4-16 0,-3-8 0,1-1 0,2-7 0,1-2 0,0-11 0,3-2 0,1-9 0,1-4 0,0-5 0,-2-7 0,1-5 0,-2-6 0,-3 1 0,4-1 0,-3 0 0,4 0 0,-4-2 0,-2-2 0,-3-3 0,-8-6 0,-14-9 0,-18-8 0,-18-11 0,30 19 0,-1-1 0,-1 1 0,-2-1 0,-5-3 0,-1 0 0,-1 0 0,1 1 0,5 2 0,3 1 0,-25-12 0,34 15 0,26 13 0,14 7 0,11 11 0,6 6 0,2 4 0,0 2 0,0-2 0,3 3 0,4 4 0,1 3 0,1 4 0,-1 1 0,2 0 0,3 3 0,3 3 0,2 2 0,-1 1 0,-3-2 0,-3-7 0,-2-4 0,-5-8 0,-2-5 0,-4-3 0,-5-7 0,-4-4 0,-5-2 0,4-1 0,-3-1 0,7-1 0,3-12 0,24-19 0,-3 3 0,7-5 0,17-13 0,7-2 0,12-7 0,2 0 0,-25 15 0,0 1 0,-1 0 0,21-15 0,-3 3 0,-14 9 0,-6 3 0,22-17 0,-37 27 0,-23 17 0,-13 9 0,0 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6:16.27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1088 24575,'3'-72'0,"4"5"0,2-9 0,4-18 0,3-5 0,-4 23 0,0-1 0,1 1 0,-1 7 0,0 2 0,-1 4 0,2-8 0,-3 8 0,2-23 0,-7 55 0,-3 50 0,0 49 0,1-16 0,2 5 0,1 6 0,2 1 0,0-5 0,1-3 0,7 23 0,-2-35 0,0-30 0,6-31 0,4-18 0,1-8 0,-2 6 0,-6 17 0,-2 12 0,0 25 0,3 15 0,2 8 0,8-5 0,9-18 0,13-14 0,9-11 0,1-1 0,-3 5 0,-9 24 0,-6 27 0,-8 12 0,-3-2 0,4-18 0,18-21 0,22-13 0,23-11 0,-43 2 0,1 1 0,0-1 0,-1 1 0,-3 0 0,0 2 0,38 9 0,-11 7 0,-9 6 0,-5-1 0,4-9 0,3-6-820,-13-5 1,-22 0 0,-20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6:37.13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22 0 24575,'0'83'0,"0"-25"0,0 7 0,0 0 0,0 7 0,0 7-820,0 5 1,0 6 0,0 6 0,0 3 373,0-19 1,0 3 0,0 3 0,0 1 0,0 2 0,0 0 34,0-3 0,0 1 0,0 1 1,0 2-1,0 0 0,0 1 1,0-1 410,0 6 0,0 0 0,0 1 0,0 1 0,0 0 0,0-1 0,0 0 0,0-3 0,0 0 0,0 0 0,0 0 0,0 0 0,0-1 0,0 1 0,0 0 0,0-1 0,0 1 0,0-1 0,0 0 0,0 1 0,0-2 0,0 0 0,0 0 0,0 0 0,0 0 0,0-1 0,0 0 0,0-1-112,0 10 0,0 0 1,0-1-1,0 0 0,0 0 1,0-1 111,-1-2 0,0 1 0,1-1 0,-1 0 0,0-1 0,0 0 0,0-4 0,0 0 0,0-1 0,0 0 0,0 0 0,0 0 0,0-1 0,0 0 0,0 0 0,0 0 0,0 0 0,0 0 0,1-1 0,-1 0 0,0 1 0,0-1 0,0-1 0,1 0-292,0 12 1,0 0 0,0-2 0,0 0-1,0-1 292,0-4 0,0-1 0,0 0 0,0-2 0,0-2 227,0 11 0,0-3 0,0-1 0,0-2-227,0-9 0,0-1 0,0-2 0,0-2 0,0 17 0,0-3 0,0-3 969,0-13 1,0-3 0,0-1-970,0 25 0,0-4 1478,1-18 1,1-5-1479,-1-15 0,1-5 2491,2 26-2491,-2-25 1578,-2-17-1578,0-9 107,0-9-107,2-7 0,0-3 0,2-3 0,1 0 0,2-1 0,1-1 0,1-1 0,2 0 0,4 0 0,13 0 0,37 0 0,-7 0 0,12 0 0,8-1 0,11 0 0,10-3-547,-21 1 1,5-2 0,5-1 0,5 0 0,4-1 0,2 0 181,-12 0 1,3 0 0,2-1 0,3 0 0,3 0 0,2-1 0,1 1 0,3-1 0,2 1 111,-15 1 1,2 1 0,1-1 0,3 0 0,1 0 0,1 0 0,2 0 0,0 0 0,2 0 0,1 0 0,0 0 0,1 1 0,0 0 165,-13 0 0,0 1 0,2 0 1,0 0-1,1 0 0,1 0 0,1 0 1,0 0-1,1 0 0,0 1 0,0-1 1,0 1-1,1-1 0,0 1 0,-1 0 1,0 0-1,0 1-82,-3-1 0,1 1 0,-1 0 0,2-1 0,-1 1 1,0 0-1,1 0 0,0 0 0,0 1 0,-1-1 1,1 1-1,0 0 0,-1 0 0,0 0 0,0 0 1,0 1-1,-1 0 0,-1 0 169,3 0 0,0 1 0,0 0 0,0 0 0,-1 0 0,1 1 0,-1-1 0,1 1 0,-2 0 0,1 1 0,-1-1 0,-1 1 0,0 0 0,-1-1 0,0 2 0,-1-1 0,-1 0-146,9 1 1,0 0 0,0 1 0,-1-1 0,0 1 0,-2 0 0,1 0 0,-2 1-1,-1-1 1,-1 1 0,-1 0 0,-1 0 0,-1 0 0,-2 1 145,16 0 0,-2 1 0,-1 1 0,-2-1 0,-1 1 0,-2 0 0,-1 1 0,-2-1 0,-2 0 0,-1 1 107,4 1 0,-1 0 0,-3 0 1,-1 0-1,-2 1 0,-1-1 1,-2-1-1,-2 0-107,11 0 0,-2 0 0,-2 0 0,-2-1 0,-3-1 0,-3-1 469,16 1 0,-4-1 0,-4-1 1,-1-1-470,-8-1 0,-2-1 0,-2 0 0,-2 0 1074,13 2 0,-3-1 1,-3 1-1075,19 3 0,-6 3 1638,-19 0 0,-7 2-1212,21 9 1,-50-9 0,-30-6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6:37.13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3089 24575,'59'0'0,"24"0"0,-30 0 0,5 0 0,10 0 0,4 0 0,4 0 0,1 0 0,5 0 0,0 0 0,-7 0 0,-3 0 0,-11 0 0,-4 0 0,33 0 0,-26 0 0,-1 0 0,6 0 0,-1 0 0,-3 0 0,-1 0 0,0 0 0,5 0 0,2 0 0,0 0 0,-2 2 0,-1 1 0,0 0 0,2 0 0,4-2 0,1-1 0,1 2 0,-4 4 0,-9 2 0,-9 1 0,-4-1 0,-1 2 0,1 2 0,8 5 0,3 8 0,4 6 0,-4 5 0,-15-1 0,-12-5 0,-10-7 0,-4-4 0,0-2 0,0 2 0,2 8 0,2 7 0,3 3 0,0 2 0,-1-2 0,0-2 0,1 3 0,2 2 0,-1 3 0,-1 8 0,-2-3 0,-3-1 0,-3-6 0,-2-2 0,-1 6 0,1 9 0,4 15 0,1 7 0,3 7 0,0 0 0,-1-2 0,0-1 0,1 10 0,-12-39 0,0 1 0,2 4 0,-1 2 0,1 2 0,0 1 0,1 0 0,-1-1 0,0-1 0,-1-2 0,-1-3 0,1 0 0,-1-5 0,-1-1 0,13 39 0,-3 4 0,0 1 0,-1 2 0,1-1 0,3-2 0,0 2 0,3 1 0,-13-46 0,0 2 0,1 1 0,0 2 0,2 3 0,1 0 0,0 1 0,1 0 0,1-3 0,0-1 0,-2-5 0,0-2 0,17 34 0,-6-11 0,-1-11 0,-1-7 0,-3-9 0,-2-5 0,-2-6 0,-1-6 0,-2-6 0,2-5 0,4-3 0,10-1 0,13-2 0,15-2 0,15-2 0,13-4 0,8 0 0,2 0 0,-10 0 0,-13 0 0,-13 0 0,-13-2 0,-3-4 0,0-2 0,2-4 0,1 0 0,-7-2 0,-12-1 0,-16 0 0,-4-4 0,3-7 0,7-6 0,7-9 0,1-8 0,-1-7 0,1-8 0,1-2 0,-1 4 0,2 4 0,-1 5 0,3 6 0,4 2 0,1 3 0,1 5 0,-5 2 0,-5 2 0,0-2 0,0-5 0,2-1 0,11-6 0,10 2 0,10-2 0,9 4 0,8 5 0,3 4 0,6 7 0,2 5 0,-2 6 0,-4 4 0,-6 3 0,-4 4 0,-3 2 0,-1 3 0,-5 0 0,-1 0 0,-1 0 0,3 0 0,1 0 0,0 2 0,-2 6 0,-3 4 0,5 0 0,0-3 0,4-6 0,-1-3 0,0 0 0,1-4 0,0-5 0,1-10 0,-5-9 0,-4-9 0,-8-3 0,-9-6 0,-4-8 0,-1-9 0,1-11 0,1-8 0,-2-7 0,-22 39 0,-1-3 0,2-9 0,-1-4 0,2-7 0,-2-3 0,1-10 0,-1-3 0,-1-6 0,0-1-140,-6 27 1,0 0 0,-1-1 139,0 2 0,0 0 0,0 0 0,0 0 0,0-1 0,0 0 0,0-2 0,0-1 0,-1 1 0,0-2 0,0 1 0,-1-2 0,2-5 0,1 0 0,-1-1-315,1-2 1,-1 0 0,0 0 314,1-1 0,-1-1 0,0 2 0,0 2 0,-2 1 0,0-1 0,-1 1 0,-2 0 0,0 1 0,0 4 0,-1 2 0,0 0-77,0 3 1,0 1 0,1 0 76,0 1 0,2 1 0,1 1 0,7-24 0,5 2 0,7 1 0,7 2 0,5 2 0,7 0 0,-10 25 0,4 1 0,1 0 0,5-3 0,3 1 0,1 1 0,-1 3 0,0 1 0,3 0 0,5 0 0,2 0 0,0 2 0,-4 4 0,1 2 0,-1 1 0,-2 4 0,-1 2 0,1 1 0,27-16 0,-1 6 0,-9 8 0,-1 4 0,1 3 0,0 4 196,-2 4 1,0 2-197,-5 4 0,0 2 476,-1 3 0,0 2-476,1 2 0,0 1 122,2 2 1,1 1-123,-2 2 0,-1 0 0,-3 2 0,-2 0 0,-4 1 0,-3 0 0,36 0 0,-16 0 0,-21 2 0,-19 3 0,-9 2 0,-5 2 0,-3 0 0,-3-2 0,-3-2 0,-4-4 0,-2-6 0,-3-2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7:14.07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24575,'0'84'0,"0"-26"0,0 6 0,0 23 0,0 7 0,0-25 0,0 2 0,0 1 0,0 1 0,0 1 0,0 0 0,0 3 0,0 0 0,0-1-315,0-3 0,0 0 0,0-1 315,0-1 0,0 1 0,0 0 0,0 2 0,0 0 0,0 0 0,0-2 0,0-1 0,0 1 0,0 5 0,0 2 0,0 0 0,0 0 0,0 0 0,0 0 0,0-3 0,0-1 0,0 1 0,0-1 0,0 0 0,0-2 0,0 28 0,0-4 0,0-4 0,0-2 155,0-12 0,0-4-155,0-8 0,0-2 78,0-3 1,0 0-79,0-1 0,0 0 0,0 2 0,0 1 0,0 4 0,0 0 239,0 1 0,0 1-239,2-1 0,-1 0 0,1-4 0,0-1 0,0-6 0,0-2 0,0-4 0,-1-2 0,-1 39 0,0-4 0,0-7 0,0-2 0,0-1 0,0-4 0,0 4 0,0 0 0,0 1 0,0 0 0,0-2 0,0 0 0,0-1 0,0 2 0,0-3 0,1-3 0,2-8 0,1-9 0,1-1 0,-1-4 0,-1 4 0,-2 3 0,-1-3 0,2-3 0,1-7 0,0-9 0,2-3 0,-2-4 0,3-3 0,1-4 0,-4-9 0,1-5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7:15.08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24575,'0'75'0,"0"13"0,0-31 0,0 4 0,0 2 0,0 2 0,0 8 0,0 2 0,0-2 0,0-2 0,0-8 0,0-2 0,0-8 0,0-3 0,0 18 0,0-15 0,0-14 0,0-14 0,0-15 0,0-6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7:17.31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59 0 24575,'0'69'0,"0"-4"0,0 9 0,0 18 0,0 5 0,0-28 0,0 3 0,0-1 0,0-1 0,0 0 0,0-2 0,0 17 0,0-1 0,0 3 0,0 2 0,0 3 0,0 0 0,0 3 0,0 0 0,0 0 0,0 1 0,0-28 0,0 0 0,0 1 0,0 0 0,0 0 0,0 1 0,0 1 0,0 0 0,0-1 0,0 0 0,0-1 0,0-1 0,-3 27 0,-1-3 0,0-3 0,0-2 0,0-4 0,0-2 0,0 0 0,1 1 0,3 6 0,0 2 0,0 4 0,-1 2 0,-1 2 0,0-1 0,0-3 0,0-1 0,0-10 0,-1-3 0,0-3 0,1 0 0,0-1 0,0 0 0,0 1 0,0 0 0,1 2 0,1-1 0,-1-4 0,2-1 0,-1-4 0,0-1 0,0-3 0,0-1 0,0-1 0,0 1 0,0 3 0,0-1 0,0 1 0,0 0 0,0-1 0,0-1 0,0-2 0,0-2 0,0-6 0,0-2 0,0 42 0,0-4 0,0 6 0,0-43 0,0 1 0,0 4 0,0 0 0,0 1 0,0 0 0,-1-3 0,2-2 0,0 40 0,2-17 0,0-21 0,0-11 0,-2-9 0,-1-8 0,0-4 0,2-5 0,4-5 0,6-5 0,-5-5 0,2-4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7:18.74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24575,'0'33'0,"0"10"0,0 7 0,0 8 0,0-3 0,0 1 0,0-1 0,0 0 0,0-2 0,0-7 0,0-6 0,0-4 0,0-6 0,0-7 0,0-5 0,0-6 0,0 0 0,0 6 0,0 6 0,0-1 0,0-7 0,0-8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7:19.89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1 572 24575,'37'-87'0,"1"4"0,7 1 0,-5 19 0,-3 17 0,-10 21 0,-7 14 0,-3-3 0,2-14 0,6-12 0,2-6 0,-8 18 0,-7 9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7:20.71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1142 24575,'22'-50'0,"28"-34"0,-8 21 0,6-5 0,-5 11 0,3-2 0,0-1 0,2-1 0,1 0 0,-1 1 0,0 2 0,-1 0 0,-1 2 0,15-20 0,-5 6 0,-16 18 0,-4 4 0,14-16 0,-27 35 0,-16 21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7:24.26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1869 24575,'51'-76'0,"-6"12"0,10-9 0,-11 19 0,4-5 0,5-3 0,1-1-656,-2 2 1,3-2-1,2-2 1,1 0 0,0 2-1,0 0 1,1 0-1,0 1 1,0 0 0,0 1-1,-1 2 1,0 1-1,0 1 1,-2 1 0,-2 3 984,20-20 1,-3 5-1,-5 4-329,8-6 0,-7 6 883,-19 15 0,-7 7-883,1-4 0,-24 24 0,-11 16 0,-4 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1:12.02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24575,'0'56'0,"0"-2"0,0 11 0,0 4 0,0 8 0,0 5-237,0-7 1,0 3 0,0 3-1,0 2 237,0 11 0,0 3 0,0 1 0,0-1-590,0 1 0,0 0 1,0-1-1,0 0 590,0-3 0,0 0 0,0 0 0,0-1 0,0-1 0,0 1 0,0-2 0,0 1 0,1-5 0,-1 0 0,2 0 0,2-1 0,3 3 0,3-1 0,2 1 0,4-2 0,4-1 0,4 0 0,3-1 0,5-3 0,4 1 0,4-2 0,4-3 0,5-2 0,4-2 0,4-3 0,4-3 0,4-5 0,2-7 0,3-3 0,4-5 0,4-6 0,-7-10 0,4-5 0,2-4 0,3-2 0,0-3 0,7-2 0,2-4 0,1-3 0,3-2 0,0-3-438,-7-2 0,1-4 0,2-2 1,0-1-1,1-1 0,1 0 438,5-2 0,1 0 0,1-2 0,0-1 0,-1 0 0,-1-1 0,-7 0 0,-1 0 0,0-2 0,-1 1 0,-1-1 0,-1 0-297,13-2 0,0 0 1,-2 0-1,-2 0 1,-3 2 296,4 0 0,-3 1 0,-4 1 0,-5 0 79,1 0 0,-5 1 0,-6 1-79,13-2 0,-10-1 1522,5-5-1522,-36 4 3276,-21 2-3087,-17 2 1887,-20 2-2076,-26-7 115,-29-13-115,12-2 0,-5-5 0,-6-3 0,1-3 0,4 2 0,3 1 0,10 5 0,7 4 0,4 5 0,23 11 0,20 11 0,34 20 0,35 22 0,-23-11 0,4 4 0,6 4 0,2 2 0,-1-3 0,0-1 0,-5-5 0,-3-2 0,34 14 0,-23-11 0,-24-11 0,-15-6 0,-13-4 0,-8-2 0,-4 2 0,-1 16 0,0 24 0,-14 34 0,1-27 0,-3 2 0,-3 1 0,-2-1 0,0-5 0,1-4 0,-7 21 0,15-32 0,7-15 0,4-14 0,1-3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7:25.19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2330 24575,'30'-41'0,"0"0"0,9-7 0,6-7 0,4-3 0,2 1 0,4-4 0,2-3 0,3-2-636,-3 3 1,2-2 0,2-3 0,1 0 0,0-1 635,-5 6 0,1 0 0,1-2 0,0 0 0,-1 1 0,0 1-292,8-8 0,1 1 1,-2 0-1,0 2 1,-2 1 291,8-8 0,-1 2 0,-1 2 0,-3 4 0,7-6 0,-2 5 0,-5 7 524,1 3 1,-6 9-525,-15 13 0,-6 5 0,9 0 0,-24 12 1485,-11 3-1485,-5-6 0,-4 10 0,-1-3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7:26.19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2181 24575,'51'-38'0,"0"0"0,4-3 0,5-5 0,5-4 0,-1 2 0,3-3 0,3-2 0,2-2-656,-4 5 1,3-3-1,1 0 1,1-1 0,0 1-1,2-3 1,1 1-1,0-1 1,1 0 0,-1 1-1,-3 3 1,2 0-1,-2 0 1,0 1 0,-2 1 724,11-7 1,-2 0 0,-2 1 0,-3 2-70,9-6 0,-4 2 0,-4 2 599,-12 9 1,-3 1 0,-4 3-600,3-7 0,-6 3 0,-9 7 0,-3 1 0,26-31 3276,-20 10-247,-9 11-1675,-7 13-1354,-12 14 0,-7 10 0,-8 9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7:27.09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1 830 24575,'37'-7'0,"30"-20"0,-15 1 0,6-4 0,20-13 0,5-5 0,-16 10 0,2-2 0,1-2-365,2-1 0,1-1 0,1 1 365,-1-1 0,1 0 0,-2 2 0,-8 4 0,-3 1 0,-3 2 134,11-7 0,-6 5-134,23-13 0,-45 28 0,-25 15 0,-9 7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7:27.94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0 442 24575,'48'-19'0,"0"0"0,4-5 0,0-2 0,8-8 0,1-2 0,0-3 0,-2 1 0,-8 5 0,-2 2 0,34-20 0,-22 12-820,-22 13 1,-20 9 0,-8 7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7:29.04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0 713 24575,'35'-85'0,"17"1"0,-15 38 0,4 2 0,3 5 0,2 3 0,37-15 0,-16 19 0,-22 22 0,-16 3 0,-3-7 0,11-28 0,11-22 0,11-13 0,-24 27 0,-8 19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7:30.01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1878 24575,'40'-60'0,"0"0"0,5 2 0,6-3 0,4-4 0,0 0 0,5-4 0,4-2 0,2 0-656,-3 6 1,2-2-1,3-1 1,1 1 0,0 1-1,2 0 1,0 0-1,1 1 1,0 1 0,0 3-1,-5 4 1,0 1-1,-1 2 1,0 2 0,-2 2 886,4-1 1,0 1 0,-2 4 0,-4 4-232,-2 1 0,-4 4 0,-5 5 887,-2 4 1,-7 6-888,3 1 0,-31 17 0,-9 4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7:30.89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1998 24575,'20'-65'0,"0"1"0,15-11 0,10-1 0,-3 13 0,6-1 0,4 0-966,12-8 0,5 1 0,1-1 966,-14 17 0,1 0 0,0-1 0,2 1 0,1-1 0,1 0 0,0 1 0,-2 1 0,14-13 0,-1 2 0,-3 1 14,-7 6 0,-3 2 0,-2 1-14,-7 6 0,-1 2 0,-5 1 337,8-9 0,-5 3-337,-11 7 0,-3 3 0,5-17 0,-19 24 1451,-7 10-1451,-6 6-820,-2 4 1,-4 5 0,0 4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7:31.70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0 491 24575,'49'-46'0,"20"-20"0,-23 22 0,3-1 0,4-3 0,-1 1 0,-7 6 0,-3 1 0,20-22 0,-32 29 0,-18 14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7:42.295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1 258 24575,'0'73'0,"0"-24"0,0 2 0,0 10 0,0 1 0,0 0 0,0-3 0,0 31 0,0-38 0,0-39 0,2-55 0,10-57 0,1 27 0,3-5 0,4-9 0,4 0 0,1 7 0,2 4 0,-2 14 0,-1 7 0,15-14 0,-9 37 0,-6 47 0,-4 50 0,-8-10 0,-1 5 0,1 12 0,0 2 0,0-3 0,0-2 0,0-15 0,2-6 0,15 11 0,22-68 0,-16-24 0,1-11 0,9-14 0,-1-6 0,2-7 0,-3 1 0,-10 15 0,-1 7 0,11-4 0,-21 87 0,-13 64 0,-6-28 0,0 4 0,0 3 0,3-3 0,1-19 0,6-6 0,28 11 0,23-69 0,-22-17 0,0-7 0,2-7 0,-2-2 0,-5-1 0,-3 2 0,15-14 0,-19 27 0,-9 15 0,-6 8 0,-1 3 0,5 0 0,16-6 0,22-11 0,20-10 0,11-9 0,1 5 0,-2 6 0,8 3 0,-42 12 0,1 0 0,4-2 0,0 0 0,-2-1 0,-1 0 0,39-8 0,-25 6 0,-20 6 0,-12 6 0,-2 1 0,3 2 0,1 0 0,-1 0 0,-8 0 0,-6 0 0,-5 0 0,-2 0 0,7 0 0,9 0 0,4 0 0,3 0 0,-8 0 0,-5 0 0,-3 0 0,3 0 0,11 0 0,8 0 0,5 0 0,-6 0 0,-11 0 0,-17 0 0,-8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8:15.07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2:28.56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192 1 24575,'0'55'0,"0"20"0,0 25 0,0 6 0,0-24 0,0 3 0,0 5 0,0 2 0,0 2-547,0-3 1,0 4 0,0 1 0,0 2 0,0 0 0,0 1 77,0-11 1,0 3 0,0 0 0,0 0 0,0 0 0,0-3 0,0-3 375,0 16 0,0-3 1,0-2-1,0-1 0,0 1-65,0 0 0,0 0 0,0-1 0,-1 0 0,1-1 158,-1-3 0,0-2 0,0 0 0,-1 0 0,1-1 0,-1-1 0,0-1 0,0 1 0,-1-2 0,0 1 28,0-1 0,-1-1 1,0 1-1,0-2 1,-1-1-29,-1 12 0,-1-1 0,0-2 0,-1-1-162,2-8 1,-1 0 0,0-3 0,0-2 161,-2 12 0,0-3 0,-1-5 1420,-1 19 0,0-8-1420,2-21 0,0-6 2434,-6 23-2434,7-32 2006,2-21-2006,8-14 1031,25-11-1031,57-7 0,-22-9 0,15-3 0,8-4 0,2 0-656,3-1 1,4-2-1,5-1 1,2-1 0,2-1 530,-19 3 1,2-1 0,3-1 0,0 1 0,1-2-1,0 1 1,0-1 124,4 0 0,1-1 0,1-1 0,0 0 0,-2 1 0,0 0 0,-3 0 0,4 1 0,-2-1 0,-1 1 0,-2 1 0,-1 1 0,-1 0-300,7 0 0,-1 1 1,-2 0-1,-3 2 1,-2 1 299,4 0 0,-3 2 0,-4 2 0,-3 0-11,6 1 0,-5 2 0,-7 2 11,3 1 0,-7 2 0,-15 1 0,-3 0 0,37 0 3276,0 0-3035,-39-2 0,1-1 696,1-2 0,-1-2-937,40-8 46,-24-3-46,-25 4 0,-16 3 0,-13 3 0,-8 3 0,-3 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8:15.69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0 24575,'0'0'0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8:16.56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 24575,'0'0'0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8:17.12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 24575,'0'0'0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8:17.77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 24575,'0'0'0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8:18.39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0 24575,'0'0'0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8:19.02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 24575,'0'0'0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8:19.51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0 24575,'0'0'0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8:20.06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0 24575,'0'0'0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8:27.86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862 1294 24575,'-55'-39'0,"1"-4"0,1-5 0,5-2 0,9-1 0,6-6 0,6-7 0,3-8 0,6-13 0,3-8 0,10 43 0,0 0 0,2-1 0,0 2 0,-6-39 0,2 5 0,1 12 0,4 12 0,1 9 0,1 18 0,0 9 0,0 6 0,0 7 0,0 4 0,-2 2 0,-10 5 0,-11 15 0,-19 17 0,-9 16 0,-10 11 0,3 1 0,4-4 0,7-4 0,12-12 0,8-10 0,10-6 0,5-5 0,4-4 0,4-6 0,2-11 0,4-20 0,17-26 0,22-22 0,15-6 0,7 3 0,-11 17 0,-11 13 0,-8 7 0,-7 9 0,-5 5 0,-7 9 0,-5 3 0,-4 4 0,0 1 0,-3 1 0,3-3 0,-3 0 0,3 0 0,1 2 0,-1 2 0,1 2 0,1 0 0,4 4 0,13 8 0,12 13 0,12 12 0,2 2 0,-3-1 0,-5-7 0,-9-6 0,-6-6 0,-6-6 0,-8-5 0,-5-4 0,-5-2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8:29.181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1 500 24575,'36'-78'0,"-4"-14"0,-16 32 0,-3-1 0,-4 8 0,-1 3 0,4-24 0,-5 42 0,7 52 0,12 42 0,-7-13 0,2 5 0,4 9 0,-1 0 0,-1-6 0,-1-3 0,18 25 0,-9-39 0,-2-37 0,3-28 0,2-21 0,1-10 0,2 5 0,2 16 0,3 12 0,-3 11 0,-4 6 0,-4 1 0,4-4 0,12-6 0,14-3 0,14-2 0,4 5 0,4 7 0,-3 3 0,3 5 0,17 0 0,-41 0 0,3 0 0,9 0 0,1 0 0,1 2 0,0 4 0,-5 7 0,-6 2 0,10-1 0,-27 12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2:32.98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118 66 24575,'10'-14'0,"-3"1"0,-3 3 0,-2-1 0,1 2 0,-4 3 0,-6 3 0,-8 3 0,-11 3 0,-7 4 0,4 5 0,8 2 0,11-1 0,9-1 0,1-2 0,5 0 0,6-2 0,5-3 0,4-3 0,-1-2 0,-1 0 0,-4-1 0,-5-3 0,-7-3 0,-2-4 0,0 0 0,0 1 0,0 1 0,0 3 0,-1 2 0,-6 2 0,-6 2 0,-5 0 0,-3 0-820,4 0 1,6 0 0,5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8:45.23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271 0 24575,'0'87'0,"0"-29"0,0 4 0,0 15 0,0 4 0,0 17 0,0 4-652,0-29 1,0 1-1,0 2 652,0 7 0,0 1 0,0 3 0,0 8 0,0 3 0,0 0-276,0-22 0,0 0 0,0 0 0,0 1 276,0 23 0,0-1 0,0 1 0,0-24 0,0-1 0,0 1 0,0-2 0,0 21 0,1-1 0,-2-1 1,1-4 1,-1-1 0,-1-2-2,0-3 0,0-1 0,-1-2 0,-2-5 0,0-2 0,0-1-102,-3 28 0,0-1 102,4-32 0,0 0 0,1 0 0,-1 3 0,0 0 0,1 0 0,1 3 0,1 0 0,-1 0 0,0-1 0,-1 0 0,0 0 0,0-2 0,-1 1 0,0-2 0,0 29 0,-1-1 0,0-4 0,-1 0 0,0-1 0,1-1 0,1-7 0,-1 0 442,0-1 1,0-1-443,0-1 0,0-2 668,0-1 0,1-1-668,-1 2 0,0 0 0,0 3 0,0 0 0,-1 2 0,1 0 398,-2 4 0,0-1-398,1-3 0,1-1 120,0-4 1,0-2-121,1-3 0,1-1 0,1-4 0,0-1 0,-1-4 0,1 0 0,0-6 0,0-2 0,-4 39 0,0-23 0,3-15 0,-2-7 0,2-6 0,0-1 0,1-7 0,2-8 0,0-7 0,0-8 0,4-3 0,27-4 0,59-1 0,-3-4 0,15 0 0,-24-1 0,8 1 0,5-1 0,3-1-547,-16 0 1,4-1 0,1-1 0,4 1 0,1-1 0,3-1 362,-9 1 0,2 0 1,2-1-1,2 0 0,2 0 1,0 0-1,1-1 0,1 1-181,-3-1 1,2 0 0,1 0 0,1 0 0,0 0 0,1-1 0,1 1 0,0-1 0,-1 1 172,-4 0 0,0-1 0,0 1 0,1 0 0,0-1 0,0 1 0,1 0 1,-1-1-1,0 1 0,-1 0 192,9 0 0,0 0 0,0 0 0,0 0 0,-1 0 0,0 0 0,0 0 0,-1 0 0,0 1-309,-6-1 1,0 1 0,0 0-1,-1-1 1,0 1 0,-1 0 0,0 1-1,-1-1 1,1 0 308,6 1 0,-1-1 0,1 1 0,-1 0 0,-1 0 0,-1 0 0,0 1 0,-2-1-231,5 1 0,-1-1 1,-1 1-1,0-1 0,-2 1 1,-1 0-1,0 1 231,7-1 0,-1 1 0,-1 0 0,-1 1 0,-2-1 0,-3 0 221,3 1 0,-3 0 0,-2 0 1,-3 0-1,-2 0-221,4 0 0,-4 0 0,-2 0 0,-2 0 1092,10 0 0,-2 0 0,-3 0-1084,-8 0 1,-2 0 0,-1 0-9,-4 0 0,0 0 0,-2 0 0,26 0 0,-4 0 1638,-6 0 0,-4 0-1390,-10 0 1,-5 0 3027,31 0-2788,-29 3 1379,-28-1-1867,-15 1 521,-5-1-521,1 1 0,8 2 0,10 0 0,1 0 0,-3-3 0,-8-2 0,-9 0 0,-3 0 0,0 2 0,4 3 0,-7-1 0,-1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8:52.39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24575,'0'0'0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8:52.82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24575,'0'0'0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8:53.27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24575,'0'0'0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8:54.20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0 211 24575,'29'0'0,"1"0"0,-2 0 0,-2 0 0,-7 0 0,-8-2 0,-6-4 0,-4-13 0,-1-12 0,0-6 0,0-1 0,0 11 0,-1 9 0,-2 7 0,-1 5 0,-3 1-820,-7 0 1,7 2 0,-5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8:54.76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24575,'0'0'0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8:57.69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196 355 24575,'0'25'0,"0"1"0,0 3 0,-1-1 0,3-4 0,11-2 0,14-4 0,14 1 0,8-2 0,-1-3 0,-3-6 0,-2-5 0,-5-3 0,-2-3 0,-2-7 0,-1-12 0,-1-10 0,0-10 0,-3-1 0,-2 0 0,-6 2 0,-9 6 0,-5 4 0,-5 2 0,-2 0 0,0-3 0,-5 0 0,-8 0 0,-12 0 0,-11 4 0,-4 4 0,-7 3 0,0 7 0,-3 6 0,-3 4 0,-3 4 0,1 0 0,4 0 0,5 0 0,6 0 0,3 0 0,6 0 0,5 3 0,4 5 0,2 6 0,3 5 0,0 8 0,4 9 0,4 8 0,2 3 0,5-2 0,1-8 0,1-5 0,0-3 0,0-4 0,0-2 0,0 2 0,5-1 0,6-1 0,10 0 0,14-3 0,11 2 0,5-2 0,-1-4 0,-3-6 0,-8-6 0,-3-3 0,-5-2 0,-4-7 0,2-12 0,0-12 0,-1-7 0,-1-5 0,-3 4 0,-7 6 0,-3 8 0,-7 11 0,-5 6 0,-1-2 0,-2-6 0,-10-8 0,-16-8 0,-15 0 0,-10 4 0,2 6 0,6 10 0,4 6 0,5 6 0,3 12 0,5 9 0,3 11 0,5 4 0,5-3 0,6-4 0,6-2 0,1 2 0,4-1 0,9 1 0,15-2 0,13-7 0,7-7 0,-2-7 0,-7-5 0,-5 0 0,-5-3 0,-4-8 0,-1-6 0,-4-8 0,-5-1 0,-6 1 0,-5-1 0,-5 5 0,-7 3 0,-9 7 0,-8 6 0,-3 2 0,2 3 0,5 0 0,7 0 0,5 2 0,7 4 0,2 1 0,3 0 0,1-3-820,4-2 1,-3-2 0,1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8:59.74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1 252 24575,'0'31'0,"0"3"0,0 2 0,0 0 0,0-4 0,1-6 0,8-6 0,13-8 0,16-6 0,11-7 0,4-14 0,-3-12 0,-4-10 0,-4-7 0,-6 1 0,-9 2 0,-11 5 0,-9 4 0,-6 3 0,-12-2 0,-12-4 0,-13 0 0,-10 3 0,0 8 0,2 10 0,5 7 0,6 6 0,2 1 0,9 3 0,4 6 0,5 8 0,5 8 0,0 4 0,3 3 0,3-4 0,0-3 0,4-3 0,9-2 0,11-5 0,12-5 0,4-6 0,-2-4 0,-6 0 0,-5 0 0,-4-1 0,-8-2 0,-4-6 0,-6-7 0,-3-8 0,0-5 0,-4-2 0,-7 4 0,-10 4 0,-9 5 0,-2 6 0,0 5 0,3 5 0,4 2 0,3 7 0,5 10 0,4 9 0,6 8 0,5-2 0,2-4 0,1-5 0,9-9 0,18-9 0,14-20 0,-11 7 0,-5-10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9:01.01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217 192 24575,'-6'16'0,"2"-2"0,4-11 0,14-7 0,-1-3 0,10-6 0,-10-3 0,-5-5 0,-5-5 0,-1-4 0,-5-1 0,-6 4 0,-9 4 0,-12 7 0,-7 8 0,-3 6 0,-3 4 0,5 6 0,8 5 0,10 0 0,11-3 0,5-4 0,2-4 0,2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9:02.19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46 92 24575,'12'10'0,"1"-9"0,10-18 0,-5-4 0,-7-3 0,-3 6 0,-4 5 0,-4 6 0,-4 5 0,-5 1 0,-7 1 0,-4 0 0,-3 2 0,1 3 0,4 0 0,6 0 0,4-3 0,6-2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3:27.49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1 449 24575,'78'0'0,"-24"0"0,5 0 0,19 0 0,6 0 0,-16 0 0,3 0 0,-1 0 0,1 0 0,1 0 0,-1 0 0,-1 0 0,-1 0 0,-1 0 0,25 0 0,-5 0 0,-14 0 0,-3 0 0,-9-1 0,-3 0 0,29-2 0,-23 0 0,-24 0 0,-10 0 0,3-4 0,11-4 0,13-3 0,1 3 0,-11 3 0,-15 2 0,-15 2 0,-12-1 0,-4 0 0,-2-3 0,-4-1 0,-14-8 0,-20-6 0,-19-6 0,-12-5 0,0-1 0,7 0 0,8-2 0,12 3 0,7 2 0,10 4 0,9 9 0,7 5 0,8 7 0,5 5 0,5 1 0,16 3 0,27 7 0,20 7 0,7 7 0,-12 0 0,-24-5 0,-14-4 0,-10-2 0,4 6 0,5 5 0,7 5 0,0 2 0,-7-7 0,-8-6 0,-6-8 0,-6-3 0,-4-2 0,-2 0 0,-1 2 0,-1 0 0,0 3 0,0 2 0,-3 4 0,-4 6 0,-9 7 0,-4 5 0,-3 4 0,0 3 0,0 1 0,-3 3 0,1-3 0,1-1 0,1-4 0,6-4 0,2-4 0,4-9 0,2-5 0,2-6 0,0-6 0,-2-2 0,5 0 0,-2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9:02.94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24575,'0'0'0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9:03.29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24575,'0'0'0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9:31.31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0 225 24575,'0'47'0,"0"17"0,0 27 0,0 2 0,0-22 0,0-25 0,0-30 0,0-106 0,0 41 0,0-5 0,0-35 0,0-3 0,0 22 0,0 5 0,0-35 0,2 57 0,3 66 0,7 59 0,-3-22 0,2 4 0,0 3 0,2-1 0,-1-10 0,-1-3 0,8 25 0,-7-28 0,-5-21 0,-2-15 0,-2-12 0,6-47 0,-3-13 0,3-34 0,-4 12 0,-2 22 0,1 23 0,2 31 0,1 40 0,6 39 0,-6-24 0,1 1 0,1-1 0,-1-2 0,7 26 0,-4-31 0,-3-26 0,0-18 0,1-22 0,1-18 0,-2-12 0,-2-3 0,-4 8 0,-2 8 0,0 7 0,0 9 0,2 9 0,3 16 0,4 29 0,5 24 0,0 13 0,0-7 0,-5-22 0,-2-25 0,-3-21 0,5-41 0,3-33 0,-4 30 0,-1-1 0,-1-1 0,1 2 0,2-21 0,-1 32 0,0 29 0,2 36 0,4 28 0,5 27 0,0 12 0,2-14 0,-7-21 0,-5-25 0,-3-16 0,-2-16 0,1-17 0,0-26 0,0-19 0,1-8 0,-1 2 0,1 18 0,0 17 0,-1 16 0,2 16 0,4 27 0,2 24 0,4 17 0,0 0 0,-6-21 0,-2-20 0,-2-16 0,-3-8 0,4-15 0,2-19 0,2-22 0,4-16 0,0 1 0,-2 9 0,-3 19 0,-4 19 0,-2 21 0,1 29 0,3 24 0,1 17 0,1 0 0,0-16 0,-4-17 0,0-17 0,-1-10 0,0-14 0,6-28 0,5-25 0,4-21 0,2-7 0,-3 17 0,-5 17 0,-4 19 0,-2 16 0,-4 11 0,5 23 0,1 27 0,3 22 0,3 12 0,-4-7 0,-2-18 0,-4-17 0,-3-17 0,1-12 0,1-10 0,4-20 0,3-18 0,1-11 0,-1 3 0,-2 16 0,-4 19 0,-1 24 0,0 23 0,4 17 0,2 7 0,2-9 0,-1-16 0,0-17 0,4-25 0,2-28 0,4-26 0,1-9 0,-5 7 0,-4 18 0,-6 21 0,-4 16 0,0 26 0,0 22 0,0 18 0,1 6 0,-1-7 0,-2-9 0,2-11 0,-3-7 0,1-14 0,-1-5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9:17.41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180 0 24575,'33'0'0,"4"0"0,7 0 0,1 0 0,0 0 0,-7 0 0,-10 2 0,-6 3 0,-7 6 0,-3 7 0,-3 11 0,-2 10 0,-2 5 0,-2 6 0,-1 1 0,-2 3 0,0 3 0,0 0 0,0-1 0,0-2 0,0-3 0,0-4 0,0-2 0,0-2 0,0 0 0,0 3 0,0 2 0,0 6 0,0 6 0,0 5 0,0 6 0,0-1 0,0-2 0,0-5 0,0-5 0,0-3 0,0-1 0,0 0 0,0 2 0,0 1 0,0 0 0,0 0 0,0-3 0,0-2 0,0-2 0,0-4 0,0 1 0,0-5 0,0-2 0,0 2 0,0 2 0,0 4 0,0 1 0,0 2 0,0-5 0,0 2 0,0-2 0,0 2 0,0 4 0,0 2 0,0 1 0,0-3 0,0 0 0,0 1 0,0-1 0,0 2 0,0-5 0,0-4 0,0-4 0,0-9 0,0-6 0,0-4 0,0-3 0,0-2 0,0-3 0,-2-6 0,-7-3 0,-18-1 0,-23 2 0,-23 2 0,-15 0 0,1-2 0,13-3 0,19-2 0,21-1 0,17 0 0,10 0 0,5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9:18.700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10 24575,'75'0'0,"4"0"0,0 0 0,-10 0 0,-16 0 0,-14 0 0,-6 0 0,-7 0 0,-4 0 0,-5-4 0,-8 3 0,-3-4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9:35.381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0 211 24575,'36'-42'0,"1"6"0,6 3 0,-5 15 0,-10 14 0,-6 15 0,-7 11 0,0 8 0,-2 1 0,2-6 0,6-8 0,4-7 0,13-7 0,11-13 0,4-11 0,-2-5 0,-10 0 0,-11 10 0,-2 9 0,5 5 0,10 2 0,10 0 0,3 0 0,5 0 0,4 0 0,7-8 0,0-11 0,-4-8 0,-4 0 0,-9 11 0,1 11 0,1 11 0,2 3 0,4 1 0,0-3 0,-4-8 0,-6-8 0,-9-7 0,-22 5 0,-7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9:36.431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8 24575,'78'0'0,"2"0"0,2 0 0,-10 0 0,-18 0 0,-10 0 0,-5 3 0,6-1 0,11 4 0,14-1 0,16-1 0,11-2 0,-1-2 0,-12 0 0,-15 0 0,-10 0 0,-1 0 0,-1 0 0,1 0 0,-4 0 0,-4-4 0,-8-3-820,-13-1 1,-12 1 0,-9 4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9:56.44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25 24575,'0'74'0,"0"-1"0,0 1 0,0 16 0,0 4 0,0 4 0,0-12 0,0 4 0,0 1 0,0 0-820,1 2 1,0 1 0,0-1 0,0-3-1,0-11 1,1-1 0,-1-3 0,0-3 451,1 5 0,-1-3 1,1-7 1450,0 10 0,0-23-1083,-2-47 0,0-48 0,0-36 0,1-3 0,2-12 0,0-6-168,-1 6 1,1-5-1,1-3 1,-1 1 167,1 18 0,0-2 0,0 0 0,0 1 0,1 2 0,1-14 0,-1 1 0,1 3 0,0 5 0,0 0 0,-1 5 0,1 8 0,-1-3 0,2 25 3276,-2 43-3026,1 56 1,-2 38-251,2-6 0,1 10 0,1 4-454,1-10 1,1 3 0,0 3 0,2-1 453,0 2 0,2 1 0,0-1 0,1-3 0,-1-10 0,0-1 0,1-4 0,-1-4 714,3 3 1,-1-6 0,0-6-715,-1 5 0,3-19 0,9-34 0,-12-49 0,-4-25 0,-1 1 0,0-9 0,-1-4-428,2-21 0,-1-6 0,-1-2 428,-2 21 0,-1-2 0,-1 0 0,0 2 0,0-17 0,-1 3 0,-1 4 636,-1 18 1,0 4-1,-1 6-636,-2-3 0,2 22 0,0 40 0,4 46 0,1 34 0,0-9 0,1 8 0,0 3-257,2 12 1,1 3-1,0 0 257,1-2 0,0-1 0,1-6 0,2 14 0,1-12 685,-5-24 0,6-23-685,23-54 0,-8-44 0,-2-24 0,-3 8 0,1-7 0,-1-2-233,-5 11 0,1-2 1,-1 0-1,-1 2 233,2-16 0,-1 2 0,-2 6 0,1-9 0,-5 11 0,0 0 0,-12 124 0,-3 35 0,0 19 0,0-14 0,0 5 0,0 3 16,0-17 1,0 3-1,0-1 1,0-1-17,0 14 0,0-1 0,0-8 0,0 7 0,0-10 0,-1-22 0,2-12 0,3-23 934,9-103-934,-3 10 0,1-10 0,-1 13 0,0-3 0,0 0 0,-1-1 0,1 1 0,-1 3 0,1-9 0,0 7 0,5-20 759,-4 72-759,6 83 0,-4-4 0,1 7 0,4 17 0,1 2 0,1-1 0,0-3 0,-2-19 0,1-7 0,14 9 0,3-78 0,-9-29 0,-2-18 0,-2-2 0,0-9 0,-1-2-266,3-13 0,-1-3 1,-1 0 265,-2 4 0,0 1 0,-2 3 0,4-19 0,-3 12 0,5-6 0,-11 75 0,-1 102 0,-5 3 0,1 14 0,1-21 0,0 5 0,2-1-143,2 4 0,1 0 1,2-4 142,-2-13 0,0-3 0,1-6 389,4 2 1,1-9-390,9 5 0,-7-81 0,2-71 0,-10 21 0,-2-5 0,2-8 0,-1 1 223,-2 14 0,0 5-223,5-19 0,-6 46 0,0 45 0,6 44 0,11 30 0,12 8 0,11-26 0,19-68 0,-29-25 0,-1-13 0,4-13 0,-3-5 0,-1-3 0,-2 2 0,-7 14 0,-1 8 0,18 3 0,-4 69 0,-20 11 0,-3 10 0,3 15 0,-1 4 0,0 4 0,-1-2 0,-3-15 0,2-8 0,18 4 0,8-78 0,-16-15 0,-1-11 0,6-12 0,0-3 0,-1-1 0,-1 3 0,-5 15 0,1 10 0,17 6 0,-8 64 0,3 48 0,-20-28 0,2 1 0,2-3 0,6-4 0,4-10 0,7-9 0,13-13 0,7-10 0,12-7 0,5-8 0,17-4 0,4-4-214,-27 6 1,3-1 0,-1 2 213,-1 1 0,0 1 0,0 2 0,0 1 0,0 0 0,-1 3 0,-3 0 0,-1 2 0,0 1 0,28 0 0,-1 1 0,-6 2 0,-2 0 0,-5-1 0,-4 1 0,-8 0 0,-2-1 0,-5-2 0,0 0 0,0 0 0,-1-2 0,-1 1 0,1 0 0,3 0 0,2-1 320,0-1 0,-1-2-320,0-1 0,-2-2 0,-5-1 0,-1 0 0,-3-1 0,-2 0 0,-4 1 0,0 0 0,45-5 0,-3 2 0,-12 2 0,-8 0 0,-7 2 0,-6 0 0,2-1 0,11-9 0,4-11 0,-9-4 0,-24 8 0,-25 10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48:29.42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24575,'3'77'0,"-1"0"0,0 0 0,2 3 0,0 0 0,1 4 0,0-9 0,1 2 0,1 3 0,-2 2-820,1 13 1,-1 4 0,0 3 0,0 1 465,-2-14 0,0 1 1,0 2-1,-1 0 1,0 2 353,0-10 0,-1 1 0,0 1 0,0 0 0,-1 0 0,1-1 0,-1 12 0,0 0 0,0 0 0,0 0 0,0-1 0,0 0 0,-1-1 0,1 1 0,0-1 0,1-1 0,-1-2 0,1 0 0,0 0 0,0-2 0,1-2-2,-1 10 1,0-1 0,1-4 0,0-2 1,-1-12 0,1-2 0,-1-3 0,1-3 377,0 6 1,-1-4-1,1-6-377,-2 4 0,0-9 0,0 19 0,0-40 2516,1-23-2516,3-9 1402,3-6-1402,8-3 0,29 0 0,14-4 0,13-5 0,8-3 0,11-3 0,8-2-656,-15 1 1,7-2-1,4-2 1,4 0 0,1-1 532,-14 3 0,2-1 1,3 0-1,1-1 1,1 0-1,2 1 1,0-1-288,-1 1 0,1 0 1,2 0-1,1 0 1,0 1-1,1-1 0,-1 1 1,1 0 254,-1 0 0,1 1 0,0-1 0,1 1 0,-1 0 0,0 1 1,0 1-1,0 1 155,-2 0 0,-1 2 0,1 0 0,-1 0 0,0 2 0,0-1 0,-1 2 0,0 0-333,-3 0 1,0 2 0,0-1 0,-1 2 0,0 0 0,-1 0-1,-1 1 1,0 0 332,3 0 0,-1 1 0,0 1 0,-1 0 0,-1 0 0,-1 1 0,0 1-229,10-1 0,1 1 0,-2 0 0,-1 1 0,-2 0 0,-1 1 229,3 0 0,-2 1 0,-2 0 0,-1 0 0,-4 2 343,7 0 0,-2 2 0,-3 0 1,-3 1-344,17 2 0,-4 2 0,-3 1 0,-10 0 0,-3 0 0,0 1 0,-3-1 0,0 0 0,-2 0 1092,-4-2 0,-1-1 0,-2 1-1049,27 3 0,-5 1 1595,-11-2 0,-6 1-1461,-17-1 1,-5 0 534,21 9 0,-43-9 0,-22-6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48:31.86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24575,'63'0'0,"9"0"0,7 0 0,12 0 0,1 0 0,5 0 0,1 0 0,-8 0 0,-10 0 0,-21 0 0,-16 0 0,-17 0 0,-13 1 0,-8 4 0,-4 18 0,-1 33 0,0 38 0,0-29 0,0 4 0,0 9 0,0 2 0,0-1 0,0-2 0,0-3 0,0-3 0,0-10 0,0-3 0,0 34 0,2-19 0,1-17 0,0-15 0,-1-13 0,-2-11 0,-2-10 0,-15-4 0,-20 1 0,-23 5 0,-36 12 0,44-8 0,-1 0 0,3-1 0,1-1 0,-37 5 0,29-8 0,11-3 0,8 0 0,8 0 0,9-2 0,4 0 0,2-1 0,1 1 0,-9 1 0,-6 0 0,10-1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3:30.49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212 234 24575,'20'-30'0,"-1"4"0,6 8 0,1 7 0,1 7 0,-2 8 0,-3 6 0,-2 1 0,-1 1 0,0-4 0,2-3 0,6 1 0,4 2 0,2 0 0,-3-3 0,-4-3 0,1-4 0,2-9 0,3-13 0,-2-6 0,-5-1 0,-2 10 0,-6 11 0,0 6 0,1 14 0,0 9 0,0 7 0,0-2 0,-3-10 0,0-12 0,3-16 0,1-12 0,0-6 0,-5 5 0,-7 12 0,-12 8 0,-11 9 0,-18 14 0,-10 8 0,-4 5 0,-5-3 0,6-15 0,-3-5 0,-3-7 0,0-15 0,2-13 0,6-8 0,9-3 0,7 11 0,6 12 0,3 8 0,-6 20 0,-9 25 0,-7 23 0,-3 16 0,9-8 0,13-18 0,8-21 0,9-18 0,3-13 0,1-13 0,2-7 0,0-1 0,0 6 0,-2 8 0,-2 5 0,-9 6 0,-8 7 0,-3 5 0,1 2 0,9-11 0,7-21 0,5-16 0,2-5 0,-2 16 0,-4 24-820,-3 12 1,1 0 0,2-5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48:34.79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60 24575,'64'0'0,"1"0"0,13 0 0,6 0 0,-10 0 0,4 0 0,4 0 0,-10 0 0,3 0 0,2 0 0,1 0-820,5 0 1,0 0 0,2 0 0,3 0 653,-9 0 0,3 0 1,1 0-1,1 0 1,0 0-184,4 0-1,1 0 1,1 0 0,0 0 0,-1 0 349,3 0 0,-1 0 0,0 0 0,1 0 0,1 0 0,3-1 0,1 0 0,0 0 0,0 0 0,-3 0 0,-7-1 0,-1 1 0,-2 0 0,-1-1 0,0 1-19,12 0 0,-2-1 0,-1 0 0,0 1 19,-3-1 0,-1 0 0,-1 1 0,0-1 0,-6 0 0,-1 0 0,-1 0 0,0-1 0,0 1 0,-1 0 0,0-1 0,-1 1 0,24-2 0,-2 1 0,-2 0 0,-10 1 0,-2-1 0,-3 2-24,-9 0 1,-1 2 0,-4-1 23,19 0 0,-5 0 857,-15 0 0,-7 0-857,21 0 2442,-34 0-2442,-23 0 1742,-14 3-1742,-4 14 49,-3 31 1,0 12-50,4-10 0,0 2 0,3 34 0,1 1 0,2-29 0,0-5 0,7 34 0,-6-32 0,-7-23 0,-3-10 0,1-5 0,0 0 0,0 1 0,-2 0 0,-3-4 0,-16-3 0,-20-2 0,-25 0 0,-17 3 0,-4 1 0,32-5 0,-3 0 0,-9 2 0,-3 0 0,-14 6 0,-5 1 0,20-4 0,-2 2 0,-1-1-169,-3 2 0,-1-1 1,-1 2 168,-7 2 0,-2 0 0,0 0 0,0-1 0,-1 0 0,0-2 0,-2 1 0,-2-1 0,1-1 0,3-2 0,0 0 0,2-2 0,6-1 0,1-2 0,1 0 0,3-1 0,0 0 0,2-1 0,-20 2 0,1-1 0,6 0 0,1 0 0,6-1 0,1 0 0,4 1 0,-1 0 0,0-1 0,0 1 0,0 1 0,0-1 0,0-1 0,1 0 253,3 0 0,2-1-253,4-1 0,3 0 0,4 0 0,1-1 0,-42 3 0,5 0 0,0 0 0,0-3 0,-1 0 0,1-2 0,0 1 0,0 2 0,0 3 0,-5 1 0,-3-1 0,-1-1 0,1-4 0,8-2 0,9 0 0,7 0 0,11 0 0,7 0 0,5 0 0,5 0 0,1 0 0,2 0 0,2 0 0,0 0 0,6 0 0,4 0 0,6 0 0,4 0 0,2-1 0,0-1 0,0-1 0,-1 0 0,0 2 0,4 1 0,3 0 0,4-2 0,3 0 0,3-3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48:47.97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24575,'0'0'0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48:38.17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301 13 8191,'-24'0'0,"-1"0"3276,8 0-1489,-4 0 1031,-1 3-2818,-7 14 1719,-5 19-1719,-3 17 3276,2 13 0,8-2-3044,9-1-232,9 0 0,6 2 0,3 5 0,2 6 0,14 6 0,17 5 0,15-2 0,13-6 0,-5-15 0,-6-17 0,-8-13 0,-5-14 0,0-7 0,3-4 0,7-6 0,6-1 0,7-2 0,3 0 0,2-2 0,7-10 0,3-13 0,2-13 0,-1-7 0,-6-3 0,-2 1 0,-2-3 0,-5-1 0,-8 0 0,-7 3 0,-9 6 0,-10 4 0,-10 4 0,-9 0 0,-5-4 0,-3-6 0,0-5 0,-7-5 0,-11-2 0,-17 4 0,-14 5 0,-9 7 0,-5 7 0,-5 6 0,-2 5 0,2 5 0,2 2 0,6 1 0,-1 2 0,-1 2 0,-4 2 0,-3 2 0,-6 3 0,-1 2 0,2 1 0,6 2 0,10 6 0,7 5 0,7 4 0,8-1 0,7-1 0,9-2 0,9-5 0,4-2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48:39.51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103 182 24575,'-5'36'0,"1"11"0,4 13 0,0 8 0,0-5 0,-2-7 0,9-7 0,16-9 0,16-6 0,21-6 0,8-9 0,-1-7 0,-2-7 0,-9-3 0,-6-2 0,-6 0 0,-5-9 0,-3-11 0,-3-14 0,-2-14 0,-3-4 0,-6-2 0,-8-2 0,-6 5 0,-6 6 0,-2 5 0,-10 3 0,-12-3 0,-12-5 0,-9 2 0,-4 2 0,-3 7 0,-7 10 0,-6 7 0,-7 10 0,-6 3 0,-3 4 0,0 12 0,2 24 0,35-15 0,7 11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48:40.86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88 275 24575,'0'28'0,"0"4"0,0 2 0,0-1 0,0-10 0,3-9 0,5-5 0,6-8 0,10-1 0,8 0 0,6 0 0,1-2 0,-1-5 0,-6-5 0,-6-6 0,-4-2 0,-3 1 0,-2-2 0,-2-2 0,-4-3 0,-4-7 0,-2-5 0,-2-1 0,-2 0 0,-1 5 0,-3 4 0,-8 2 0,-11 6 0,-12 4 0,-9 7 0,-6 5 0,-4 3 0,-2 3 0,2 0 0,9 2 0,11 1-820,10 2 1,12-2 0,3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48:42.59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66 107 24575,'-11'9'0,"1"8"0,10 13 0,0 10 0,0 2 0,0 1 0,0-3 0,0 2 0,0-2 0,4-1 0,7-4 0,14-6 0,13-4 0,10-3 0,2-6 0,-5-5 0,-4-4 0,-7-6 0,-2-1 0,-2 0 0,2-2 0,3-11 0,2-16 0,5-19 0,-4-9 0,-6 2 0,-5 11 0,-11 13 0,-5 11 0,-7 7 0,-3 0 0,-2-6 0,-8-12 0,-9-7 0,-9-2 0,-5 5 0,4 7 0,3 7 0,1 4 0,-3 4 0,-7 4 0,-12 1 0,-4 3 0,-1 2 0,3 0 0,1 3 0,-1 3 0,3 4 0,4 6 0,9 3 0,10-1 0,7-3 0,9-7 0,4-1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48:43.44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24575,'0'0'0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48:44.11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24575,'0'0'0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48:46.06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186 318 24575,'-22'0'0,"0"4"0,0 10 0,0 12 0,3 13 0,-1 11 0,6 2 0,5 2 0,4-2 0,5 1 0,0 1 0,0-2 0,0-2 0,5-5 0,11-4 0,11 0 0,11-2 0,7-1 0,2-2 0,6-4 0,3-1 0,1-3 0,4-2 0,0-6 0,0-5 0,2-6 0,5-6 0,2 0 0,2-3 0,-3-3 0,-5-7 0,-3-8 0,-4-7 0,-1-6 0,-4-6 0,-1-7 0,-3-6 0,-7-2 0,-4-3 0,-5-3 0,-5-3 0,-6-2 0,-8-1 0,-7 5 0,-5 0 0,-9 5 0,-11-1 0,-12 4 0,-12 1 0,-2 0 0,3 4 0,1 5 0,1 10 0,-2 1 0,-7 3 0,-4 2 0,-4 0 0,-2 4 0,-3 6 0,1 5 0,-2 6 0,-3 4 0,1 0 0,-2 3 0,1 14 0,3 15 0,0 15 0,6 9 0,5 2 0,4-5 0,6-8 0,5-4 0,6-4 0,4 5 0,2 7 0,4 4 0,8-2 0,7-11 0,3-17 0,3-11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48:46.64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33:44.21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131 97 24575,'-24'6'0,"3"3"0,5 3 0,2 7 0,0 4 0,1 6 0,2 4 0,1 3 0,5-2 0,2 0 0,3 4 0,0 4 0,0 5 0,0-1 0,0-4 0,0-8 0,0-7 0,3-3 0,6-2 0,5 4 0,7 0 0,3 2 0,2-2 0,2-3 0,-2-4 0,2-6 0,-3-5 0,-1-3 0,1 0 0,1-2 0,5-1 0,7-2 0,3 0 0,2 0 0,4-1 0,1-5 0,2-8 0,3-11 0,-1-7 0,-6-4 0,-4 0 0,-5 2 0,-7 6 0,-5 4 0,-6 7 0,-7-1 0,-4-4 0,-3-2 0,-1-2 0,-1 6 0,-1 5 0,1 0 0,-3-6 0,-6-12 0,-9-9 0,-10-8 0,-7 0 0,-1 9 0,1 6 0,4 11 0,1 3 0,-2 1 0,1 2 0,-6 0 0,-2 2 0,-4 2 0,-2 1 0,1 2 0,1 2 0,4 3 0,4 4 0,4 1 0,5 1 0,-2 0 0,1 1 0,-2 4 0,0 7 0,3 7 0,0 8 0,3 5 0,-2 6 0,0 7 0,2 2 0,2 4 0,5-3 0,4-4 0,4-4 0,2-5 0,0-2 0,3 2 0,0 1 0,3 2 0,2-2 0,3-5 0,4-3 0,1-5 0,3-3 0,1-1 0,2-4 0,7-7 0,6-4 0,4-4 0,2 0 0,-5 0 0,-2 0 0,-2-2 0,1-7 0,1-6 0,1-8 0,-2-7 0,-1 1 0,-3-4 0,-3 4 0,0 1 0,-4 4 0,-5 4 0,-4 3 0,-6 8 0,-4 3 0,0 1 0,0 1 0,-1-7 0,-6-9 0,-8-8 0,-6-4 0,0 4 0,3 7 0,7 8 0,3 6 0,-2 5 0,-6 2 0,-6 0 0,-3 0 0,0 0 0,4 0 0,1 0 0,0 6 0,1 9 0,3 9 0,4 8 0,5 4 0,4 0 0,3 1 0,0 0 0,0-4 0,2-7 0,5-10 0,5-9 0,11-4 0,8-3 0,7 0 0,5 0 0,-2-4 0,-2-7 0,-2-7 0,1-12 0,3-8 0,-1-10 0,-1-12 0,-6 0 0,-5 4 0,-7 12 0,-9 14 0,-7 9 0,-6 7 0,-13 1 0,-13 1 0,-16 0 0,-10 0 0,-2 3 0,4 3 0,7 4 0,8 2 0,4 0 0,3 0 0,4 0 0,0 7 0,2 10 0,0 13 0,1 8 0,5 1 0,3-3 0,4-4 0,4-1 0,4 1 0,1-1 0,1-2 0,6-4 0,11-2 0,14-5 0,7-4 0,3-7 0,-3-4 0,-4-3 0,-1-1 0,-5-5 0,-3-11 0,-1-11 0,-4-8 0,-5-4 0,-6 5 0,-6 3 0,-6 6 0,-9 10 0,-8 8 0,-10 5 0,-5 3 0,1 0 0,2 4 0,5 4 0,7 2 0,7 1 0,6-1 0,5-1 0,5-2 0,4-2 0,9-3 0,6-2 0,-1 0 0,-3 0 0,-11 0 0,-2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48:47.49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24575,'0'0'0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48:48.57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24575,'0'0'0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48:50.45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208 216 24575,'0'46'0,"0"-7"0,0-8 0,0-4 0,0-4 0,0-1 0,0 2 0,0-1 0,0-3 0,0-2 0,2-6 0,8 0 0,9 1 0,7-3 0,6-3 0,2-5 0,4-2 0,7 0 0,3 0 0,2 0 0,0-4 0,-5-8 0,-7-7 0,-8-6 0,-6 1 0,-3 1 0,-1 2 0,0-1 0,-1 0 0,-2 2 0,-4 3 0,-5 7 0,-2 4 0,-3 1 0,-1 2 0,-1-7 0,-1-8 0,0-10 0,-3-7 0,-6-6 0,-8 4 0,-10 2 0,-7 8 0,-5 5 0,-5 3 0,-2 3 0,-2 4 0,2 4 0,-3 5 0,4 2 0,0 1 0,4 5 0,5 6 0,0 5 0,1 8 0,-3 6 0,-3 5 0,1 6 0,3-2 0,6-5 0,10-7 0,8-9 0,8-9 0,3-3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49:17.19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24575,'0'38'0,"0"11"0,0 23 0,0 17 0,0 5 0,0-2 0,0-13 0,0-11 0,0-7 0,0-5 0,0-1 0,0 1 0,0 1 0,0 5 0,0-3 0,0-5 0,0-7 0,2-7 0,2-2 0,2 0 0,1 1 0,1 0 0,-2-5 0,0-5 0,-4-6 0,-2-4 0,2 0 0,1-2 0,0 0 0,-2 0 0,2 2 0,-1 0 0,1 1 0,-1-2 0,-2-7 0,0-4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49:18.72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24575,'0'59'0,"0"5"0,0 5 0,0-2 0,0-6 0,0-5 0,0-4 0,0-11 0,0-7 0,0-13 0,0-12 0,0-3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49:20.61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0 114 24575,'45'0'0,"8"0"0,13 0 0,5 0 0,-1 0 0,-6 0 0,-6 0 0,-7 0 0,0 0 0,-4 0 0,1 0 0,1 0 0,-2 0 0,0-3 0,-4 0 0,0-1 0,-1-1 0,-2 0 0,0-2 0,-3-1 0,0 0 0,0 1 0,-1-2 0,0 0 0,-2 1 0,-4 1 0,-4 2 0,-3-1 0,-3 1 0,-1 2 0,1-1 0,-1 1 0,1 1 0,-2-1 0,-1 3 0,-3 0 0,-2 0 0,-1 0 0,-1 0 0,-1 0 0,-1 0 0,-1 0 0,1 0 0,1 0 0,1 0 0,1 0 0,1 0 0,-3 0 0,-1 0 0,-1 0 0,1 0 0,1 0-820,2 0 1,-5 0 0,0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49:23.30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1 265 24575,'60'0'0,"1"0"0,5 0 0,-4 0 0,-6 0 0,-9 0 0,-8 0 0,-6-1 0,-3-1 0,-2-1 0,-4-1 0,-2 1 0,-2 0 0,0 0 0,-1 2 0,1 1 0,-1-1 0,0-2 0,1 0 0,-1 1 0,-2-1 0,1 0 0,-1-2 0,2-2 0,1 1 0,5-1 0,4 1 0,2 1 0,2-1 0,-4 1 0,-4 1 0,-1 2 0,1-1 0,3 0 0,3 0 0,0-1 0,-2-1 0,-1-1 0,1-1 0,0 0 0,3-1 0,-1-3 0,-2 1 0,-1 1 0,-2 1 0,-3 1 0,-1 1 0,0-1 0,3 0 0,5-1 0,4-1 0,0 1 0,0 1 0,-4 2 0,-4 2 0,-3 2 0,-6 1 0,-5 0 0,-2-2 0,1-7 0,-6 4 0,3-3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49:25.53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128 230 24575,'-5'19'0,"1"0"0,4-4 0,0 2 0,0-3 0,0 1 0,0 4 0,0 0 0,1 1 0,6 0 0,11-3 0,8-2 0,7-5 0,3-6 0,-4-4 0,-1 0 0,-3 0 0,-2 0 0,0 0 0,0 0 0,-3-2 0,2-5 0,-2-8 0,3-9 0,1-5 0,-3-1 0,-2 1 0,-6 6 0,-4 3 0,-5 1 0,-5 3 0,-1 0 0,-1-1 0,0-1 0,0-2 0,-1-2 0,-7-3 0,-6-1 0,-9 0 0,-5 4 0,-4 4 0,-5 4 0,-4 5 0,-2 4 0,0 4 0,2 1 0,4 0 0,2 0 0,5 0 0,2 3 0,2 3 0,0 5 0,1 9 0,1 9 0,2 19 0,2 14 0,4 7 0,6-3 0,4-11 0,5-15 0,1-19 0,0-9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49:27.39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110 303 24575,'-5'26'0,"2"-2"0,8-5 0,8-5 0,8-1 0,3-7 0,4-1 0,-6-3 0,1-2 0,0-1 0,-2-2 0,2-8 0,-1-9 0,2-7 0,-1-2 0,-3 1 0,-5 3 0,-3 2 0,-4 1 0,-2 0 0,-3-1 0,-3 0 0,0 0 0,-1 2 0,-4 1 0,-9 3 0,-11-1 0,-8 2 0,-1 3 0,0 2 0,2 4 0,1 2 0,-2 3 0,2 0 0,1 2 0,3 0 0,6 0 0,3 4 0,6 5 0,-1 5 0,1 5 0,-1 1 0,2 0 0,6 5 0,3 5 0,2 8 0,3 6 0,14-3-820,10-8 1,-6-14 0,-2-11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07:49:36.899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1176 0 24575,'-24'5'0,"-7"-1"0,-13-4 0,-9 0 0,-5 4 0,-3 8 0,3 7 0,1 7 0,3 3 0,4 3 0,4 2 0,0 8 0,3 2 0,2 2 0,5 0 0,4 1 0,5 0 0,3 2 0,0-2 0,3-4 0,1-1 0,3-4 0,4-6 0,3-4 0,0-1 0,2 0 0,1 1 0,1-2 0,1-3 0,0-3 0,2-3 0,-2-3 0,1-1 0,-1-1 0,1 0 0,0-3 0,-1-4 0,0-5 0,-1-6 0,0-9 0,-2-7 0,-2-7 0,-2 1 0,-3 3 0,0 5 0,-2 3 0,0 1 0,-1 1 0,-2 1 0,1 1 0,2 1 0,5 2 0,2 2 0,6 2 0,1 3 0,3 19 0,7 9 0,6 18 0,6-1 0,0-4 0,-4-6 0,-1-7 0,-1-3 0,0-2 0,0-1 0,0 0 0,-1-2 0,-2-6 0,-3-4 0,-2-6 0,0-1 0,3 0 0,2 0 0,6 0 0,3-2 0,8-3 0,10-6 0,8-6 0,6-3 0,0-2 0,-6 4 0,-6 4 0,-8 7 0,-10 5 0,-7 0-820,-4-2 1,-8 1 0,3-1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0AFC6-CED5-9483-DA38-DD1D7BACA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8B40E3-087B-6D4F-4FBA-D424275A8E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E4484-6131-4230-96ED-20517EECA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D9CE8-51D6-3345-B18E-5ED7CFBB6887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23E02-6333-C8AE-3263-2EB23F6F4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C39DB-0DCE-0216-2B41-329651B96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A39A-9EE3-AC47-AA72-ACAB79C5A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380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069E8-CB27-F60A-E4F8-35609F478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B94389-2BE2-EBDF-EB67-14BE3F8C3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D5D32-0387-AEF2-23C1-BB3DCF7DC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D9CE8-51D6-3345-B18E-5ED7CFBB6887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7D2E3-90BD-4E89-E1A4-FFC6796C6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FADCF-7314-B9F7-0CDA-8F0FB57CB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A39A-9EE3-AC47-AA72-ACAB79C5A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56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15F14C-5ACC-B307-BCF9-F16AA039F6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1DD586-BA5C-42A9-3B70-AF1089E629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357F1-50A4-A7B4-E50A-9DAD8DDF9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D9CE8-51D6-3345-B18E-5ED7CFBB6887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AF439-ACE6-1023-2BD3-6FF11EB36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28E516-FCD1-598F-C2A0-2AF468E98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A39A-9EE3-AC47-AA72-ACAB79C5A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519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AEC36-7184-CEBF-9581-3EBC4AEB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58795-5E34-F748-4859-460F45F41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BFE7E-08E4-4DAB-F529-E5CC86AC6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D9CE8-51D6-3345-B18E-5ED7CFBB6887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96C7E-3A9A-F0A3-6A6D-3F4773C81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5417C-5873-B184-EC0B-3A125D55B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A39A-9EE3-AC47-AA72-ACAB79C5A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834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481E8-89E8-3564-9301-E36F4CDD9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9FEFF-526B-5F30-2027-40DF60EA2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7A098-E9AF-FC5E-0FC6-986B17388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D9CE8-51D6-3345-B18E-5ED7CFBB6887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E04233-7BF5-0FFA-5454-A39941523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AC7F3-C884-5655-C083-F0468CA47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A39A-9EE3-AC47-AA72-ACAB79C5A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125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9618-FDAA-F06C-F981-406CD38BD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D4936-E370-521E-815B-AAEAF12CEC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5E89A2-A75B-3D4E-4B89-CB69F6E43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4C3F74-BECB-C32D-BA4D-3A2C8248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D9CE8-51D6-3345-B18E-5ED7CFBB6887}" type="datetimeFigureOut">
              <a:rPr lang="en-US" smtClean="0"/>
              <a:t>9/26/24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5B0572-D113-4EF5-3D2F-998A1B501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2E300-B642-FE42-E96F-55C39BAEB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A39A-9EE3-AC47-AA72-ACAB79C5A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932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E9F71-F71C-103F-84D5-439A8BF38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CB6E28-8D24-0737-D2E2-2558469CBB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76E83-A5E9-CAB2-56DF-9ACD5D6F6A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29C2C2-DD29-0653-9013-28982F40B7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2C2086-2B4E-E8A4-4949-4BA0CE7A93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F13C14-9D40-5ABA-D1C3-3AC23452A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D9CE8-51D6-3345-B18E-5ED7CFBB6887}" type="datetimeFigureOut">
              <a:rPr lang="en-US" smtClean="0"/>
              <a:t>9/26/24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A12647-07A4-435E-1696-55709AE17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A9663B-0EDC-B5F6-6D35-E060F77F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A39A-9EE3-AC47-AA72-ACAB79C5A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6CB05-17AA-D032-F332-0E44E6D2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8E210B-82EB-698A-4E60-2CDADD3C7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D9CE8-51D6-3345-B18E-5ED7CFBB6887}" type="datetimeFigureOut">
              <a:rPr lang="en-US" smtClean="0"/>
              <a:t>9/26/24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B3CFF5-A272-B214-DF55-50F8757D5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3080F8-C84A-40C9-9E47-A66D44F2E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A39A-9EE3-AC47-AA72-ACAB79C5A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25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CAB5F1-A5B9-9B6A-91D7-398639AD3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D9CE8-51D6-3345-B18E-5ED7CFBB6887}" type="datetimeFigureOut">
              <a:rPr lang="en-US" smtClean="0"/>
              <a:t>9/26/24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1F9419-5172-10CC-53D7-3B4ED20D7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15D34-EA7A-08E4-1A4E-41232647B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A39A-9EE3-AC47-AA72-ACAB79C5A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3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1D8AC-FC7D-2E1F-85BF-C544230CC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A1BFC-F7DF-3679-989B-F5731F321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F1DD3D-C35D-D745-6C36-AEE45AFE5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C9B021-8FAA-57C9-4580-E5EB779A5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D9CE8-51D6-3345-B18E-5ED7CFBB6887}" type="datetimeFigureOut">
              <a:rPr lang="en-US" smtClean="0"/>
              <a:t>9/26/24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3AF0CE-C79A-B4DF-88C1-539796F27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577595-E67D-D688-6481-85448DED1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A39A-9EE3-AC47-AA72-ACAB79C5A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92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0F2A-5FF3-3398-D5D7-7E5738907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B0FC5A-7CA9-03FA-5371-7168032ED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2F740E-F278-7607-9ECA-6A4AA29222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F0FA0C-1DF1-FB08-CB7A-4B599BEFC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D9CE8-51D6-3345-B18E-5ED7CFBB6887}" type="datetimeFigureOut">
              <a:rPr lang="en-US" smtClean="0"/>
              <a:t>9/26/24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1BFE37-946F-E4EE-FC34-989AC3E5D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330119-4D2C-C9D9-7AB3-02A35DF71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A39A-9EE3-AC47-AA72-ACAB79C5A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753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F77168-9C3D-67D7-6931-AFD905273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C4C1C-B8E8-6B98-D060-0DFE586E6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222C3-0D58-4921-4B15-5D79F72166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437D9CE8-51D6-3345-B18E-5ED7CFBB6887}" type="datetimeFigureOut">
              <a:rPr lang="en-US" smtClean="0"/>
              <a:pPr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D7E42-03EC-922C-E599-7CB352E191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84EACF-1E0A-0BFD-2C02-605B3A1B60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8FCA39A-9EE3-AC47-AA72-ACAB79C5A7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27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Modern No. 20" panose="02070704070505020303" pitchFamily="18" charset="77"/>
          <a:ea typeface="HGSSoeiKakugothicUB" panose="020B0900000000000000" pitchFamily="34" charset="-128"/>
          <a:cs typeface="PHOSPHATE INLINE" panose="02000506050000020004" pitchFamily="2" charset="77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ear-data.com/" TargetMode="Externa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customXml" Target="../ink/ink108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1.xml"/><Relationship Id="rId3" Type="http://schemas.openxmlformats.org/officeDocument/2006/relationships/image" Target="../media/image2.png"/><Relationship Id="rId7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0.xml"/><Relationship Id="rId11" Type="http://schemas.openxmlformats.org/officeDocument/2006/relationships/image" Target="../media/image104.png"/><Relationship Id="rId5" Type="http://schemas.openxmlformats.org/officeDocument/2006/relationships/image" Target="../media/image3.png"/><Relationship Id="rId10" Type="http://schemas.openxmlformats.org/officeDocument/2006/relationships/customXml" Target="../ink/ink112.xml"/><Relationship Id="rId4" Type="http://schemas.openxmlformats.org/officeDocument/2006/relationships/customXml" Target="../ink/ink109.xml"/><Relationship Id="rId9" Type="http://schemas.openxmlformats.org/officeDocument/2006/relationships/image" Target="../media/image10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5" Type="http://schemas.openxmlformats.org/officeDocument/2006/relationships/image" Target="../media/image3.png"/><Relationship Id="rId4" Type="http://schemas.openxmlformats.org/officeDocument/2006/relationships/customXml" Target="../ink/ink1.xm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feltron.com/" TargetMode="Externa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910.png"/><Relationship Id="rId18" Type="http://schemas.openxmlformats.org/officeDocument/2006/relationships/customXml" Target="../ink/ink13.xml"/><Relationship Id="rId3" Type="http://schemas.openxmlformats.org/officeDocument/2006/relationships/image" Target="../media/image410.png"/><Relationship Id="rId21" Type="http://schemas.openxmlformats.org/officeDocument/2006/relationships/image" Target="../media/image120.png"/><Relationship Id="rId7" Type="http://schemas.openxmlformats.org/officeDocument/2006/relationships/image" Target="../media/image610.png"/><Relationship Id="rId12" Type="http://schemas.openxmlformats.org/officeDocument/2006/relationships/customXml" Target="../ink/ink10.xml"/><Relationship Id="rId17" Type="http://schemas.openxmlformats.org/officeDocument/2006/relationships/image" Target="../media/image11.png"/><Relationship Id="rId2" Type="http://schemas.openxmlformats.org/officeDocument/2006/relationships/customXml" Target="../ink/ink5.xml"/><Relationship Id="rId16" Type="http://schemas.openxmlformats.org/officeDocument/2006/relationships/customXml" Target="../ink/ink12.xml"/><Relationship Id="rId20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11" Type="http://schemas.openxmlformats.org/officeDocument/2006/relationships/image" Target="../media/image8.png"/><Relationship Id="rId5" Type="http://schemas.openxmlformats.org/officeDocument/2006/relationships/image" Target="../media/image510.png"/><Relationship Id="rId15" Type="http://schemas.openxmlformats.org/officeDocument/2006/relationships/image" Target="../media/image105.png"/><Relationship Id="rId23" Type="http://schemas.openxmlformats.org/officeDocument/2006/relationships/image" Target="../media/image13.png"/><Relationship Id="rId10" Type="http://schemas.openxmlformats.org/officeDocument/2006/relationships/customXml" Target="../ink/ink9.xml"/><Relationship Id="rId19" Type="http://schemas.openxmlformats.org/officeDocument/2006/relationships/customXml" Target="../ink/ink14.xml"/><Relationship Id="rId4" Type="http://schemas.openxmlformats.org/officeDocument/2006/relationships/customXml" Target="../ink/ink6.xml"/><Relationship Id="rId9" Type="http://schemas.openxmlformats.org/officeDocument/2006/relationships/image" Target="../media/image7.png"/><Relationship Id="rId14" Type="http://schemas.openxmlformats.org/officeDocument/2006/relationships/customXml" Target="../ink/ink11.xml"/><Relationship Id="rId22" Type="http://schemas.openxmlformats.org/officeDocument/2006/relationships/customXml" Target="../ink/ink1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13" Type="http://schemas.openxmlformats.org/officeDocument/2006/relationships/image" Target="../media/image190.png"/><Relationship Id="rId3" Type="http://schemas.openxmlformats.org/officeDocument/2006/relationships/image" Target="../media/image140.png"/><Relationship Id="rId7" Type="http://schemas.openxmlformats.org/officeDocument/2006/relationships/image" Target="../media/image160.png"/><Relationship Id="rId12" Type="http://schemas.openxmlformats.org/officeDocument/2006/relationships/customXml" Target="../ink/ink22.xml"/><Relationship Id="rId17" Type="http://schemas.openxmlformats.org/officeDocument/2006/relationships/image" Target="../media/image210.png"/><Relationship Id="rId2" Type="http://schemas.openxmlformats.org/officeDocument/2006/relationships/customXml" Target="../ink/ink17.xml"/><Relationship Id="rId16" Type="http://schemas.openxmlformats.org/officeDocument/2006/relationships/customXml" Target="../ink/ink24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9.xml"/><Relationship Id="rId11" Type="http://schemas.openxmlformats.org/officeDocument/2006/relationships/image" Target="../media/image18.png"/><Relationship Id="rId5" Type="http://schemas.openxmlformats.org/officeDocument/2006/relationships/image" Target="../media/image150.png"/><Relationship Id="rId15" Type="http://schemas.openxmlformats.org/officeDocument/2006/relationships/image" Target="../media/image200.png"/><Relationship Id="rId10" Type="http://schemas.openxmlformats.org/officeDocument/2006/relationships/customXml" Target="../ink/ink21.xml"/><Relationship Id="rId4" Type="http://schemas.openxmlformats.org/officeDocument/2006/relationships/customXml" Target="../ink/ink18.xml"/><Relationship Id="rId9" Type="http://schemas.openxmlformats.org/officeDocument/2006/relationships/image" Target="../media/image170.png"/><Relationship Id="rId14" Type="http://schemas.openxmlformats.org/officeDocument/2006/relationships/customXml" Target="../ink/ink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.xml"/><Relationship Id="rId13" Type="http://schemas.openxmlformats.org/officeDocument/2006/relationships/image" Target="../media/image28.png"/><Relationship Id="rId3" Type="http://schemas.openxmlformats.org/officeDocument/2006/relationships/image" Target="../media/image230.png"/><Relationship Id="rId7" Type="http://schemas.openxmlformats.org/officeDocument/2006/relationships/image" Target="../media/image25.png"/><Relationship Id="rId12" Type="http://schemas.openxmlformats.org/officeDocument/2006/relationships/customXml" Target="../ink/ink30.xml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7.xml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0" Type="http://schemas.openxmlformats.org/officeDocument/2006/relationships/customXml" Target="../ink/ink29.xml"/><Relationship Id="rId4" Type="http://schemas.openxmlformats.org/officeDocument/2006/relationships/customXml" Target="../ink/ink26.xml"/><Relationship Id="rId9" Type="http://schemas.openxmlformats.org/officeDocument/2006/relationships/image" Target="../media/image26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png"/><Relationship Id="rId18" Type="http://schemas.openxmlformats.org/officeDocument/2006/relationships/customXml" Target="../ink/ink39.xml"/><Relationship Id="rId26" Type="http://schemas.openxmlformats.org/officeDocument/2006/relationships/customXml" Target="../ink/ink43.xml"/><Relationship Id="rId39" Type="http://schemas.openxmlformats.org/officeDocument/2006/relationships/image" Target="../media/image46.png"/><Relationship Id="rId21" Type="http://schemas.openxmlformats.org/officeDocument/2006/relationships/image" Target="../media/image37.png"/><Relationship Id="rId34" Type="http://schemas.openxmlformats.org/officeDocument/2006/relationships/customXml" Target="../ink/ink47.xml"/><Relationship Id="rId42" Type="http://schemas.openxmlformats.org/officeDocument/2006/relationships/customXml" Target="../ink/ink52.xml"/><Relationship Id="rId47" Type="http://schemas.openxmlformats.org/officeDocument/2006/relationships/customXml" Target="../ink/ink57.xml"/><Relationship Id="rId50" Type="http://schemas.openxmlformats.org/officeDocument/2006/relationships/customXml" Target="../ink/ink59.xml"/><Relationship Id="rId7" Type="http://schemas.openxmlformats.org/officeDocument/2006/relationships/image" Target="../media/image30.png"/><Relationship Id="rId2" Type="http://schemas.openxmlformats.org/officeDocument/2006/relationships/customXml" Target="../ink/ink31.xml"/><Relationship Id="rId16" Type="http://schemas.openxmlformats.org/officeDocument/2006/relationships/customXml" Target="../ink/ink38.xml"/><Relationship Id="rId29" Type="http://schemas.openxmlformats.org/officeDocument/2006/relationships/image" Target="../media/image41.png"/><Relationship Id="rId11" Type="http://schemas.openxmlformats.org/officeDocument/2006/relationships/image" Target="../media/image32.png"/><Relationship Id="rId24" Type="http://schemas.openxmlformats.org/officeDocument/2006/relationships/customXml" Target="../ink/ink42.xml"/><Relationship Id="rId32" Type="http://schemas.openxmlformats.org/officeDocument/2006/relationships/customXml" Target="../ink/ink46.xml"/><Relationship Id="rId37" Type="http://schemas.openxmlformats.org/officeDocument/2006/relationships/image" Target="../media/image45.png"/><Relationship Id="rId40" Type="http://schemas.openxmlformats.org/officeDocument/2006/relationships/customXml" Target="../ink/ink50.xml"/><Relationship Id="rId45" Type="http://schemas.openxmlformats.org/officeDocument/2006/relationships/customXml" Target="../ink/ink55.xml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openxmlformats.org/officeDocument/2006/relationships/image" Target="../media/image38.png"/><Relationship Id="rId28" Type="http://schemas.openxmlformats.org/officeDocument/2006/relationships/customXml" Target="../ink/ink44.xml"/><Relationship Id="rId36" Type="http://schemas.openxmlformats.org/officeDocument/2006/relationships/customXml" Target="../ink/ink48.xml"/><Relationship Id="rId49" Type="http://schemas.openxmlformats.org/officeDocument/2006/relationships/image" Target="../media/image47.png"/><Relationship Id="rId10" Type="http://schemas.openxmlformats.org/officeDocument/2006/relationships/customXml" Target="../ink/ink35.xml"/><Relationship Id="rId19" Type="http://schemas.openxmlformats.org/officeDocument/2006/relationships/image" Target="../media/image36.png"/><Relationship Id="rId31" Type="http://schemas.openxmlformats.org/officeDocument/2006/relationships/image" Target="../media/image42.png"/><Relationship Id="rId44" Type="http://schemas.openxmlformats.org/officeDocument/2006/relationships/customXml" Target="../ink/ink54.xml"/><Relationship Id="rId4" Type="http://schemas.openxmlformats.org/officeDocument/2006/relationships/customXml" Target="../ink/ink32.xml"/><Relationship Id="rId9" Type="http://schemas.openxmlformats.org/officeDocument/2006/relationships/image" Target="../media/image31.png"/><Relationship Id="rId14" Type="http://schemas.openxmlformats.org/officeDocument/2006/relationships/customXml" Target="../ink/ink37.xml"/><Relationship Id="rId22" Type="http://schemas.openxmlformats.org/officeDocument/2006/relationships/customXml" Target="../ink/ink41.xml"/><Relationship Id="rId27" Type="http://schemas.openxmlformats.org/officeDocument/2006/relationships/image" Target="../media/image40.png"/><Relationship Id="rId30" Type="http://schemas.openxmlformats.org/officeDocument/2006/relationships/customXml" Target="../ink/ink45.xml"/><Relationship Id="rId35" Type="http://schemas.openxmlformats.org/officeDocument/2006/relationships/image" Target="../media/image44.png"/><Relationship Id="rId43" Type="http://schemas.openxmlformats.org/officeDocument/2006/relationships/customXml" Target="../ink/ink53.xml"/><Relationship Id="rId48" Type="http://schemas.openxmlformats.org/officeDocument/2006/relationships/customXml" Target="../ink/ink58.xml"/><Relationship Id="rId8" Type="http://schemas.openxmlformats.org/officeDocument/2006/relationships/customXml" Target="../ink/ink34.xml"/><Relationship Id="rId51" Type="http://schemas.openxmlformats.org/officeDocument/2006/relationships/image" Target="../media/image48.png"/><Relationship Id="rId3" Type="http://schemas.openxmlformats.org/officeDocument/2006/relationships/image" Target="../media/image230.png"/><Relationship Id="rId12" Type="http://schemas.openxmlformats.org/officeDocument/2006/relationships/customXml" Target="../ink/ink36.xml"/><Relationship Id="rId17" Type="http://schemas.openxmlformats.org/officeDocument/2006/relationships/image" Target="../media/image35.png"/><Relationship Id="rId25" Type="http://schemas.openxmlformats.org/officeDocument/2006/relationships/image" Target="../media/image39.png"/><Relationship Id="rId33" Type="http://schemas.openxmlformats.org/officeDocument/2006/relationships/image" Target="../media/image43.png"/><Relationship Id="rId38" Type="http://schemas.openxmlformats.org/officeDocument/2006/relationships/customXml" Target="../ink/ink49.xml"/><Relationship Id="rId46" Type="http://schemas.openxmlformats.org/officeDocument/2006/relationships/customXml" Target="../ink/ink56.xml"/><Relationship Id="rId20" Type="http://schemas.openxmlformats.org/officeDocument/2006/relationships/customXml" Target="../ink/ink40.xml"/><Relationship Id="rId41" Type="http://schemas.openxmlformats.org/officeDocument/2006/relationships/customXml" Target="../ink/ink51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customXml" Target="../ink/ink64.xml"/><Relationship Id="rId13" Type="http://schemas.openxmlformats.org/officeDocument/2006/relationships/customXml" Target="../ink/ink67.xml"/><Relationship Id="rId18" Type="http://schemas.openxmlformats.org/officeDocument/2006/relationships/image" Target="../media/image55.png"/><Relationship Id="rId26" Type="http://schemas.openxmlformats.org/officeDocument/2006/relationships/image" Target="../media/image58.png"/><Relationship Id="rId3" Type="http://schemas.openxmlformats.org/officeDocument/2006/relationships/image" Target="../media/image50.png"/><Relationship Id="rId21" Type="http://schemas.openxmlformats.org/officeDocument/2006/relationships/customXml" Target="../ink/ink72.xml"/><Relationship Id="rId7" Type="http://schemas.openxmlformats.org/officeDocument/2006/relationships/customXml" Target="../ink/ink63.xml"/><Relationship Id="rId12" Type="http://schemas.openxmlformats.org/officeDocument/2006/relationships/image" Target="../media/image52.png"/><Relationship Id="rId17" Type="http://schemas.openxmlformats.org/officeDocument/2006/relationships/customXml" Target="../ink/ink69.xml"/><Relationship Id="rId25" Type="http://schemas.openxmlformats.org/officeDocument/2006/relationships/customXml" Target="../ink/ink74.xml"/><Relationship Id="rId2" Type="http://schemas.openxmlformats.org/officeDocument/2006/relationships/customXml" Target="../ink/ink60.xml"/><Relationship Id="rId16" Type="http://schemas.openxmlformats.org/officeDocument/2006/relationships/image" Target="../media/image54.png"/><Relationship Id="rId20" Type="http://schemas.openxmlformats.org/officeDocument/2006/relationships/customXml" Target="../ink/ink71.xml"/><Relationship Id="rId29" Type="http://schemas.openxmlformats.org/officeDocument/2006/relationships/customXml" Target="../ink/ink76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62.xml"/><Relationship Id="rId11" Type="http://schemas.openxmlformats.org/officeDocument/2006/relationships/customXml" Target="../ink/ink66.xml"/><Relationship Id="rId24" Type="http://schemas.openxmlformats.org/officeDocument/2006/relationships/image" Target="../media/image57.png"/><Relationship Id="rId32" Type="http://schemas.openxmlformats.org/officeDocument/2006/relationships/image" Target="../media/image61.png"/><Relationship Id="rId5" Type="http://schemas.openxmlformats.org/officeDocument/2006/relationships/image" Target="../media/image105.png"/><Relationship Id="rId15" Type="http://schemas.openxmlformats.org/officeDocument/2006/relationships/customXml" Target="../ink/ink68.xml"/><Relationship Id="rId23" Type="http://schemas.openxmlformats.org/officeDocument/2006/relationships/customXml" Target="../ink/ink73.xml"/><Relationship Id="rId28" Type="http://schemas.openxmlformats.org/officeDocument/2006/relationships/image" Target="../media/image59.png"/><Relationship Id="rId10" Type="http://schemas.openxmlformats.org/officeDocument/2006/relationships/customXml" Target="../ink/ink65.xml"/><Relationship Id="rId19" Type="http://schemas.openxmlformats.org/officeDocument/2006/relationships/customXml" Target="../ink/ink70.xml"/><Relationship Id="rId31" Type="http://schemas.openxmlformats.org/officeDocument/2006/relationships/customXml" Target="../ink/ink77.xml"/><Relationship Id="rId4" Type="http://schemas.openxmlformats.org/officeDocument/2006/relationships/customXml" Target="../ink/ink61.xml"/><Relationship Id="rId9" Type="http://schemas.openxmlformats.org/officeDocument/2006/relationships/image" Target="../media/image51.png"/><Relationship Id="rId14" Type="http://schemas.openxmlformats.org/officeDocument/2006/relationships/image" Target="../media/image53.png"/><Relationship Id="rId22" Type="http://schemas.openxmlformats.org/officeDocument/2006/relationships/image" Target="../media/image56.png"/><Relationship Id="rId27" Type="http://schemas.openxmlformats.org/officeDocument/2006/relationships/customXml" Target="../ink/ink75.xml"/><Relationship Id="rId30" Type="http://schemas.openxmlformats.org/officeDocument/2006/relationships/image" Target="../media/image60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18" Type="http://schemas.openxmlformats.org/officeDocument/2006/relationships/customXml" Target="../ink/ink86.xml"/><Relationship Id="rId26" Type="http://schemas.openxmlformats.org/officeDocument/2006/relationships/image" Target="../media/image73.png"/><Relationship Id="rId39" Type="http://schemas.openxmlformats.org/officeDocument/2006/relationships/customXml" Target="../ink/ink99.xml"/><Relationship Id="rId21" Type="http://schemas.openxmlformats.org/officeDocument/2006/relationships/image" Target="../media/image72.png"/><Relationship Id="rId34" Type="http://schemas.openxmlformats.org/officeDocument/2006/relationships/image" Target="../media/image77.png"/><Relationship Id="rId42" Type="http://schemas.openxmlformats.org/officeDocument/2006/relationships/image" Target="../media/image81.png"/><Relationship Id="rId47" Type="http://schemas.openxmlformats.org/officeDocument/2006/relationships/customXml" Target="../ink/ink103.xml"/><Relationship Id="rId50" Type="http://schemas.openxmlformats.org/officeDocument/2006/relationships/image" Target="../media/image85.png"/><Relationship Id="rId7" Type="http://schemas.openxmlformats.org/officeDocument/2006/relationships/image" Target="../media/image67.png"/><Relationship Id="rId2" Type="http://schemas.openxmlformats.org/officeDocument/2006/relationships/customXml" Target="../ink/ink78.xml"/><Relationship Id="rId16" Type="http://schemas.openxmlformats.org/officeDocument/2006/relationships/customXml" Target="../ink/ink85.xml"/><Relationship Id="rId29" Type="http://schemas.openxmlformats.org/officeDocument/2006/relationships/customXml" Target="../ink/ink94.xml"/><Relationship Id="rId11" Type="http://schemas.openxmlformats.org/officeDocument/2006/relationships/image" Target="../media/image68.png"/><Relationship Id="rId24" Type="http://schemas.openxmlformats.org/officeDocument/2006/relationships/customXml" Target="../ink/ink91.xml"/><Relationship Id="rId32" Type="http://schemas.openxmlformats.org/officeDocument/2006/relationships/image" Target="../media/image76.png"/><Relationship Id="rId37" Type="http://schemas.openxmlformats.org/officeDocument/2006/relationships/customXml" Target="../ink/ink98.xml"/><Relationship Id="rId40" Type="http://schemas.openxmlformats.org/officeDocument/2006/relationships/image" Target="../media/image80.png"/><Relationship Id="rId45" Type="http://schemas.openxmlformats.org/officeDocument/2006/relationships/customXml" Target="../ink/ink102.xml"/><Relationship Id="rId53" Type="http://schemas.openxmlformats.org/officeDocument/2006/relationships/customXml" Target="../ink/ink106.xml"/><Relationship Id="rId5" Type="http://schemas.openxmlformats.org/officeDocument/2006/relationships/image" Target="../media/image66.png"/><Relationship Id="rId10" Type="http://schemas.openxmlformats.org/officeDocument/2006/relationships/customXml" Target="../ink/ink82.xml"/><Relationship Id="rId19" Type="http://schemas.openxmlformats.org/officeDocument/2006/relationships/customXml" Target="../ink/ink87.xml"/><Relationship Id="rId31" Type="http://schemas.openxmlformats.org/officeDocument/2006/relationships/customXml" Target="../ink/ink95.xml"/><Relationship Id="rId44" Type="http://schemas.openxmlformats.org/officeDocument/2006/relationships/image" Target="../media/image82.png"/><Relationship Id="rId52" Type="http://schemas.openxmlformats.org/officeDocument/2006/relationships/image" Target="../media/image86.png"/><Relationship Id="rId4" Type="http://schemas.openxmlformats.org/officeDocument/2006/relationships/customXml" Target="../ink/ink79.xml"/><Relationship Id="rId9" Type="http://schemas.openxmlformats.org/officeDocument/2006/relationships/image" Target="../media/image105.png"/><Relationship Id="rId14" Type="http://schemas.openxmlformats.org/officeDocument/2006/relationships/customXml" Target="../ink/ink84.xml"/><Relationship Id="rId22" Type="http://schemas.openxmlformats.org/officeDocument/2006/relationships/customXml" Target="../ink/ink89.xml"/><Relationship Id="rId27" Type="http://schemas.openxmlformats.org/officeDocument/2006/relationships/customXml" Target="../ink/ink93.xml"/><Relationship Id="rId30" Type="http://schemas.openxmlformats.org/officeDocument/2006/relationships/image" Target="../media/image75.png"/><Relationship Id="rId35" Type="http://schemas.openxmlformats.org/officeDocument/2006/relationships/customXml" Target="../ink/ink97.xml"/><Relationship Id="rId43" Type="http://schemas.openxmlformats.org/officeDocument/2006/relationships/customXml" Target="../ink/ink101.xml"/><Relationship Id="rId48" Type="http://schemas.openxmlformats.org/officeDocument/2006/relationships/image" Target="../media/image84.png"/><Relationship Id="rId8" Type="http://schemas.openxmlformats.org/officeDocument/2006/relationships/customXml" Target="../ink/ink81.xml"/><Relationship Id="rId51" Type="http://schemas.openxmlformats.org/officeDocument/2006/relationships/customXml" Target="../ink/ink105.xml"/><Relationship Id="rId3" Type="http://schemas.openxmlformats.org/officeDocument/2006/relationships/image" Target="../media/image65.png"/><Relationship Id="rId12" Type="http://schemas.openxmlformats.org/officeDocument/2006/relationships/customXml" Target="../ink/ink83.xml"/><Relationship Id="rId17" Type="http://schemas.openxmlformats.org/officeDocument/2006/relationships/image" Target="../media/image71.png"/><Relationship Id="rId25" Type="http://schemas.openxmlformats.org/officeDocument/2006/relationships/customXml" Target="../ink/ink92.xml"/><Relationship Id="rId33" Type="http://schemas.openxmlformats.org/officeDocument/2006/relationships/customXml" Target="../ink/ink96.xml"/><Relationship Id="rId38" Type="http://schemas.openxmlformats.org/officeDocument/2006/relationships/image" Target="../media/image79.png"/><Relationship Id="rId46" Type="http://schemas.openxmlformats.org/officeDocument/2006/relationships/image" Target="../media/image83.png"/><Relationship Id="rId20" Type="http://schemas.openxmlformats.org/officeDocument/2006/relationships/customXml" Target="../ink/ink88.xml"/><Relationship Id="rId41" Type="http://schemas.openxmlformats.org/officeDocument/2006/relationships/customXml" Target="../ink/ink100.xml"/><Relationship Id="rId54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0.xml"/><Relationship Id="rId15" Type="http://schemas.openxmlformats.org/officeDocument/2006/relationships/image" Target="../media/image70.png"/><Relationship Id="rId23" Type="http://schemas.openxmlformats.org/officeDocument/2006/relationships/customXml" Target="../ink/ink90.xml"/><Relationship Id="rId28" Type="http://schemas.openxmlformats.org/officeDocument/2006/relationships/image" Target="../media/image74.png"/><Relationship Id="rId36" Type="http://schemas.openxmlformats.org/officeDocument/2006/relationships/image" Target="../media/image78.png"/><Relationship Id="rId49" Type="http://schemas.openxmlformats.org/officeDocument/2006/relationships/customXml" Target="../ink/ink10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y.datawrapper.de/article/142-how-to-create-text-annotations" TargetMode="External"/><Relationship Id="rId2" Type="http://schemas.openxmlformats.org/officeDocument/2006/relationships/hyperlink" Target="https://helpcenter.flourish.studio/hc/en-us/articles/8827970654351-How-to-add-annotations-to-your-visualization" TargetMode="Externa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customXml" Target="../ink/ink107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CA9AA-D3C6-BEC4-4404-061B19C30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D1FB1E-506D-C0B7-0717-9D3629294A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"/>
            <a:ext cx="9144000" cy="6858000"/>
          </a:xfrm>
        </p:spPr>
        <p:txBody>
          <a:bodyPr anchor="ctr"/>
          <a:lstStyle/>
          <a:p>
            <a:r>
              <a:rPr lang="en-US" dirty="0"/>
              <a:t>Time for </a:t>
            </a:r>
            <a:r>
              <a:rPr lang="en-US" dirty="0">
                <a:solidFill>
                  <a:srgbClr val="FFC000"/>
                </a:solidFill>
              </a:rPr>
              <a:t>visualization!</a:t>
            </a:r>
          </a:p>
        </p:txBody>
      </p:sp>
    </p:spTree>
    <p:extLst>
      <p:ext uri="{BB962C8B-B14F-4D97-AF65-F5344CB8AC3E}">
        <p14:creationId xmlns:p14="http://schemas.microsoft.com/office/powerpoint/2010/main" val="1291745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DC1029-035C-D645-A8B7-0BE4B04EB5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Dear Data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43A56D1-7AFB-B748-AF5D-9D75DE4F3A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err="1">
                <a:latin typeface="Helvetica Neue" panose="02000503000000020004" pitchFamily="2" charset="0"/>
                <a:ea typeface="Helvetica Neue" panose="02000503000000020004" pitchFamily="2" charset="0"/>
              </a:rPr>
              <a:t>Giorgia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</a:rPr>
              <a:t> </a:t>
            </a:r>
            <a:r>
              <a:rPr lang="en-US" b="1" dirty="0" err="1">
                <a:latin typeface="Helvetica Neue" panose="02000503000000020004" pitchFamily="2" charset="0"/>
                <a:ea typeface="Helvetica Neue" panose="02000503000000020004" pitchFamily="2" charset="0"/>
              </a:rPr>
              <a:t>Lupi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</a:rPr>
              <a:t> and Stefanie </a:t>
            </a:r>
            <a:r>
              <a:rPr lang="en-US" b="1" dirty="0" err="1">
                <a:latin typeface="Helvetica Neue" panose="02000503000000020004" pitchFamily="2" charset="0"/>
                <a:ea typeface="Helvetica Neue" panose="02000503000000020004" pitchFamily="2" charset="0"/>
              </a:rPr>
              <a:t>Posavec</a:t>
            </a:r>
            <a:endParaRPr lang="en-US" b="1" dirty="0"/>
          </a:p>
          <a:p>
            <a:r>
              <a:rPr lang="en-US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dear-data.com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97190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2197D-A1BA-4991-EBA2-D603B36A53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would </a:t>
            </a:r>
            <a:r>
              <a:rPr lang="en-US" dirty="0">
                <a:solidFill>
                  <a:srgbClr val="FFC000"/>
                </a:solidFill>
              </a:rPr>
              <a:t>you</a:t>
            </a:r>
            <a:r>
              <a:rPr lang="en-US" dirty="0"/>
              <a:t> do?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A9CD23-A81D-EEC8-B8B3-3C92DB06C2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88673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AC8EFC-3AA4-583B-E564-00584944E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467862"/>
            <a:ext cx="9982200" cy="592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57231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696674-30EA-8E72-9EDF-3A5BC8E08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15795">
            <a:off x="2520938" y="805308"/>
            <a:ext cx="8916429" cy="6087009"/>
          </a:xfrm>
          <a:prstGeom prst="rect">
            <a:avLst/>
          </a:prstGeom>
        </p:spPr>
      </p:pic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5EB9E48-D330-519D-E9DF-48972AE2B611}"/>
              </a:ext>
            </a:extLst>
          </p:cNvPr>
          <p:cNvSpPr txBox="1">
            <a:spLocks/>
          </p:cNvSpPr>
          <p:nvPr/>
        </p:nvSpPr>
        <p:spPr>
          <a:xfrm>
            <a:off x="252041" y="252123"/>
            <a:ext cx="5333212" cy="637564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 err="1">
                <a:solidFill>
                  <a:schemeClr val="tx1"/>
                </a:solidFill>
                <a:latin typeface="Modern No. 20" panose="02070704070505020303" pitchFamily="18" charset="77"/>
              </a:rPr>
              <a:t>designingviz.com</a:t>
            </a:r>
            <a:endParaRPr lang="en-US" sz="4000" dirty="0">
              <a:solidFill>
                <a:schemeClr val="tx1"/>
              </a:solidFill>
              <a:latin typeface="Modern No. 20" panose="020707040705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0542415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73E80D-C7CD-38EE-E7E9-5856D3322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69897">
            <a:off x="4001531" y="775994"/>
            <a:ext cx="7772400" cy="53060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6BD751-25EA-ACEE-62FC-483B57EEE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03463">
            <a:off x="641805" y="2943305"/>
            <a:ext cx="3710297" cy="27073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4621F23-3C1F-9C8B-1D3D-24E7AC0EA590}"/>
                  </a:ext>
                </a:extLst>
              </p14:cNvPr>
              <p14:cNvContentPartPr/>
              <p14:nvPr/>
            </p14:nvContentPartPr>
            <p14:xfrm>
              <a:off x="1983454" y="1647341"/>
              <a:ext cx="3861000" cy="1046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4621F23-3C1F-9C8B-1D3D-24E7AC0EA5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0454" y="1584341"/>
                <a:ext cx="3986640" cy="117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480371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1CED71-5905-2CD7-0623-B98986C4A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89" y="710598"/>
            <a:ext cx="11271422" cy="543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4554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2EEC1-4232-15EE-2191-C17F7325B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A2FF6-20B3-B636-2B29-FDBB679ECA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Copy the image into ChatGPT, and </a:t>
            </a:r>
            <a:r>
              <a:rPr lang="en-US" dirty="0">
                <a:solidFill>
                  <a:srgbClr val="FFC000"/>
                </a:solidFill>
              </a:rPr>
              <a:t>ask for a table of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AD8B2A-725F-C069-DA05-1D419CD6C2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6682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D64D1A-F2C3-4070-1EA3-E4DDE2F6B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88080">
            <a:off x="319216" y="543697"/>
            <a:ext cx="6827537" cy="46609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84C68E-D646-D7EC-815D-8D9F98F73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96695">
            <a:off x="5320378" y="1727163"/>
            <a:ext cx="6687308" cy="45652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021D52-ED90-4E52-85E2-2238FD1E6907}"/>
              </a:ext>
            </a:extLst>
          </p:cNvPr>
          <p:cNvSpPr txBox="1"/>
          <p:nvPr/>
        </p:nvSpPr>
        <p:spPr>
          <a:xfrm>
            <a:off x="2261872" y="4979670"/>
            <a:ext cx="244329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FFC000"/>
                </a:solidFill>
                <a:latin typeface="Modern No. 20" panose="02070704070505020303" pitchFamily="18" charset="77"/>
              </a:rPr>
              <a:t>Flourish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CF97EE-CB35-A204-BF2C-F1DFEA498C05}"/>
              </a:ext>
            </a:extLst>
          </p:cNvPr>
          <p:cNvSpPr txBox="1"/>
          <p:nvPr/>
        </p:nvSpPr>
        <p:spPr>
          <a:xfrm>
            <a:off x="7714736" y="844276"/>
            <a:ext cx="353975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err="1">
                <a:solidFill>
                  <a:srgbClr val="FFC000"/>
                </a:solidFill>
                <a:latin typeface="Modern No. 20" panose="02070704070505020303" pitchFamily="18" charset="77"/>
              </a:rPr>
              <a:t>Datawrapper</a:t>
            </a:r>
            <a:endParaRPr lang="en-US" sz="5000" dirty="0">
              <a:solidFill>
                <a:srgbClr val="FFC000"/>
              </a:solidFill>
              <a:latin typeface="Modern No. 20" panose="020707040705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6374564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039275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AFD5C-45E7-8C0D-1B83-E806A3E54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53D10C-EF81-1A0C-8F68-7225F946B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26920">
            <a:off x="4345082" y="-616558"/>
            <a:ext cx="11924656" cy="87779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DF2BC3-87DF-8B62-8B1F-441FFB555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0793" y="1425535"/>
            <a:ext cx="7379848" cy="543246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94CF87E-DDFF-E232-7766-436B2F253A63}"/>
                  </a:ext>
                </a:extLst>
              </p14:cNvPr>
              <p14:cNvContentPartPr/>
              <p14:nvPr/>
            </p14:nvContentPartPr>
            <p14:xfrm>
              <a:off x="3306997" y="2539800"/>
              <a:ext cx="774720" cy="12326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94CF87E-DDFF-E232-7766-436B2F253A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43997" y="2477160"/>
                <a:ext cx="900360" cy="13582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25DBCBE-CC38-344C-FD93-22B5D1F78327}"/>
              </a:ext>
            </a:extLst>
          </p:cNvPr>
          <p:cNvSpPr txBox="1"/>
          <p:nvPr/>
        </p:nvSpPr>
        <p:spPr>
          <a:xfrm rot="404902">
            <a:off x="215307" y="1474835"/>
            <a:ext cx="7378943" cy="1015663"/>
          </a:xfrm>
          <a:prstGeom prst="rect">
            <a:avLst/>
          </a:prstGeom>
          <a:solidFill>
            <a:srgbClr val="E70D25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① Visit https://bit.ly/ds-dojo-2024,</a:t>
            </a:r>
          </a:p>
          <a:p>
            <a:pPr algn="ctr"/>
            <a:r>
              <a:rPr lang="en-US" sz="3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Click </a:t>
            </a:r>
            <a:r>
              <a:rPr lang="en-US" sz="3000" b="1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Data Visualization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031BCF-71D4-D65C-1FA5-25F241C0C0BD}"/>
              </a:ext>
            </a:extLst>
          </p:cNvPr>
          <p:cNvSpPr txBox="1"/>
          <p:nvPr/>
        </p:nvSpPr>
        <p:spPr>
          <a:xfrm rot="21304462">
            <a:off x="7492421" y="1285254"/>
            <a:ext cx="4703603" cy="1046440"/>
          </a:xfrm>
          <a:prstGeom prst="rect">
            <a:avLst/>
          </a:prstGeom>
          <a:solidFill>
            <a:srgbClr val="E70D2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② </a:t>
            </a:r>
            <a:r>
              <a:rPr lang="en-US" sz="3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Download the </a:t>
            </a:r>
            <a:r>
              <a:rPr lang="en-US" sz="3000" b="1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PDF data</a:t>
            </a:r>
            <a:r>
              <a:rPr lang="en-US" sz="3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 file</a:t>
            </a:r>
            <a:endParaRPr lang="en-US" sz="3000" b="1" dirty="0">
              <a:solidFill>
                <a:schemeClr val="bg1"/>
              </a:solidFill>
              <a:latin typeface="Inconsolata" pitchFamily="2" charset="77"/>
              <a:ea typeface="Inconsolata" pitchFamily="2" charset="77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F89FEFF-7580-0044-285F-28616B3C257E}"/>
              </a:ext>
            </a:extLst>
          </p:cNvPr>
          <p:cNvGrpSpPr/>
          <p:nvPr/>
        </p:nvGrpSpPr>
        <p:grpSpPr>
          <a:xfrm>
            <a:off x="8766443" y="2070665"/>
            <a:ext cx="2603160" cy="3132360"/>
            <a:chOff x="8766443" y="2070665"/>
            <a:chExt cx="2603160" cy="313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E8296C9-9566-9BE4-715E-D3A55F772591}"/>
                    </a:ext>
                  </a:extLst>
                </p14:cNvPr>
                <p14:cNvContentPartPr/>
                <p14:nvPr/>
              </p14:nvContentPartPr>
              <p14:xfrm>
                <a:off x="8766443" y="2070665"/>
                <a:ext cx="2603160" cy="28386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E8296C9-9566-9BE4-715E-D3A55F77259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03443" y="2007665"/>
                  <a:ext cx="2728800" cy="29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918A3CD-0188-ECC7-6D85-012A29540508}"/>
                    </a:ext>
                  </a:extLst>
                </p14:cNvPr>
                <p14:cNvContentPartPr/>
                <p14:nvPr/>
              </p14:nvContentPartPr>
              <p14:xfrm>
                <a:off x="8766443" y="4908905"/>
                <a:ext cx="360" cy="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918A3CD-0188-ECC7-6D85-012A2954050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03443" y="484590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C4CFD2D-8288-E567-E5EC-DAC887F0A391}"/>
                    </a:ext>
                  </a:extLst>
                </p14:cNvPr>
                <p14:cNvContentPartPr/>
                <p14:nvPr/>
              </p14:nvContentPartPr>
              <p14:xfrm>
                <a:off x="8778683" y="4605785"/>
                <a:ext cx="338760" cy="597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C4CFD2D-8288-E567-E5EC-DAC887F0A39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16043" y="4543145"/>
                  <a:ext cx="464400" cy="722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63513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ADDB8B-2E3D-DB46-95FF-545D198CA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"/>
            <a:ext cx="12192000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381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333D26-AEF0-EB48-B339-7D6B9ED33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640" y="0"/>
            <a:ext cx="970471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D88280-C7E8-3B4A-AE3D-262363C7F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018" y="0"/>
            <a:ext cx="10369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6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0EF08E-1D98-1343-B62F-393BEB2EE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653" y="0"/>
            <a:ext cx="103386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690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ED46A5-F772-A14B-A337-45EC13FA3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864" y="0"/>
            <a:ext cx="93562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73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77CBCA-2411-514C-B2A0-FB3A97029D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What’s the point?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98AFC9C-8F84-F54B-9FBE-0CA26D3B42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 this case, maybe </a:t>
            </a:r>
            <a:r>
              <a:rPr lang="en-US" b="1" dirty="0">
                <a:solidFill>
                  <a:srgbClr val="FFC000"/>
                </a:solidFill>
                <a:latin typeface="Helvetica Neue" panose="02000503000000020004" pitchFamily="2" charset="0"/>
                <a:ea typeface="Helvetica Neue" panose="02000503000000020004" pitchFamily="2" charset="0"/>
              </a:rPr>
              <a:t>art vs information?</a:t>
            </a:r>
            <a:br>
              <a:rPr lang="en-US" b="1" dirty="0">
                <a:solidFill>
                  <a:srgbClr val="FFC000"/>
                </a:solidFill>
                <a:latin typeface="Helvetica Neue" panose="02000503000000020004" pitchFamily="2" charset="0"/>
                <a:ea typeface="Helvetica Neue" panose="02000503000000020004" pitchFamily="2" charset="0"/>
              </a:rPr>
            </a:br>
            <a:br>
              <a:rPr lang="en-US" b="1" dirty="0">
                <a:solidFill>
                  <a:srgbClr val="FFC000"/>
                </a:solidFill>
                <a:latin typeface="Helvetica Neue" panose="02000503000000020004" pitchFamily="2" charset="0"/>
                <a:ea typeface="Helvetica Neue" panose="02000503000000020004" pitchFamily="2" charset="0"/>
              </a:rPr>
            </a:br>
            <a:r>
              <a:rPr lang="en-US" dirty="0"/>
              <a:t>Why or why not?</a:t>
            </a:r>
            <a:endParaRPr lang="en-US" b="1" dirty="0">
              <a:solidFill>
                <a:srgbClr val="FFC000"/>
              </a:solidFill>
              <a:latin typeface="Helvetica Neue" panose="02000503000000020004" pitchFamily="2" charset="0"/>
              <a:ea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692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FF64356-2B70-E440-AE5E-9BDCC9C2EF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300" dirty="0"/>
              <a:t>Everything should be on purpose.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275A7F-B302-5E45-8201-6DC0C51C31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Helvetica Neue" panose="02000503000000020004" pitchFamily="2" charset="0"/>
                <a:ea typeface="Helvetica Neue" panose="02000503000000020004" pitchFamily="2" charset="0"/>
              </a:rPr>
              <a:t>Every drop of ink </a:t>
            </a:r>
            <a:r>
              <a:rPr lang="en-US" dirty="0"/>
              <a:t>should have a reason.</a:t>
            </a:r>
          </a:p>
          <a:p>
            <a:r>
              <a:rPr lang="en-US" b="1" dirty="0">
                <a:solidFill>
                  <a:srgbClr val="FFC000"/>
                </a:solidFill>
                <a:latin typeface="Helvetica Neue" panose="02000503000000020004" pitchFamily="2" charset="0"/>
                <a:ea typeface="Helvetica Neue" panose="02000503000000020004" pitchFamily="2" charset="0"/>
              </a:rPr>
              <a:t>Every color </a:t>
            </a:r>
            <a:r>
              <a:rPr lang="en-US" dirty="0"/>
              <a:t>should have a story.</a:t>
            </a:r>
          </a:p>
        </p:txBody>
      </p:sp>
    </p:spTree>
    <p:extLst>
      <p:ext uri="{BB962C8B-B14F-4D97-AF65-F5344CB8AC3E}">
        <p14:creationId xmlns:p14="http://schemas.microsoft.com/office/powerpoint/2010/main" val="559693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56630-8666-F815-EE40-767B07BCF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A3C304-0E7A-4BF0-EAA4-3315DB0A5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313" y="-276"/>
            <a:ext cx="9403491" cy="686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92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41829"/>
            <a:ext cx="10515600" cy="5335134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0" b="1" dirty="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rPr>
              <a:t>DATA IS THE ENEMY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000" dirty="0">
              <a:solidFill>
                <a:schemeClr val="tx1"/>
              </a:solidFill>
              <a:latin typeface="Bebas Neue" charset="0"/>
              <a:ea typeface="Bebas Neue" charset="0"/>
              <a:cs typeface="Bebas Neue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000" dirty="0">
              <a:solidFill>
                <a:schemeClr val="tx1"/>
              </a:solidFill>
              <a:latin typeface="Bebas Neue" charset="0"/>
              <a:ea typeface="Bebas Neue" charset="0"/>
              <a:cs typeface="Bebas Neue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000" dirty="0">
              <a:solidFill>
                <a:schemeClr val="tx1"/>
              </a:solidFill>
              <a:latin typeface="Bebas Neue" charset="0"/>
              <a:ea typeface="Bebas Neue" charset="0"/>
              <a:cs typeface="Bebas Neue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mr-IN" sz="5000" dirty="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rPr>
              <a:t>…</a:t>
            </a:r>
            <a:r>
              <a:rPr lang="en-US" sz="5000" dirty="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rPr>
              <a:t>THE MORE DATA YOU SHOW,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dirty="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rPr>
              <a:t>THE LESS INFORMATION THE USER CAN SEE</a:t>
            </a:r>
          </a:p>
        </p:txBody>
      </p:sp>
    </p:spTree>
    <p:extLst>
      <p:ext uri="{BB962C8B-B14F-4D97-AF65-F5344CB8AC3E}">
        <p14:creationId xmlns:p14="http://schemas.microsoft.com/office/powerpoint/2010/main" val="1657127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4" y="0"/>
            <a:ext cx="12147176" cy="72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75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1CDE27-2C01-EA85-44E1-439FD22AE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11868">
            <a:off x="3875445" y="-980284"/>
            <a:ext cx="12205869" cy="89850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CEAC2E-258E-3B43-B42D-F0711D844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0793" y="1425535"/>
            <a:ext cx="7379848" cy="543246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EF462AC-E0CC-462A-CF23-9BD9DFCFA852}"/>
                  </a:ext>
                </a:extLst>
              </p14:cNvPr>
              <p14:cNvContentPartPr/>
              <p14:nvPr/>
            </p14:nvContentPartPr>
            <p14:xfrm>
              <a:off x="3306997" y="2539800"/>
              <a:ext cx="774720" cy="12326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EF462AC-E0CC-462A-CF23-9BD9DFCFA85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43997" y="2477160"/>
                <a:ext cx="900360" cy="13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BA754EE-A7C5-B04E-1BEE-F0AE229C4592}"/>
                  </a:ext>
                </a:extLst>
              </p14:cNvPr>
              <p14:cNvContentPartPr/>
              <p14:nvPr/>
            </p14:nvContentPartPr>
            <p14:xfrm>
              <a:off x="8832870" y="2212920"/>
              <a:ext cx="545400" cy="11610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BA754EE-A7C5-B04E-1BEE-F0AE229C459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70230" y="2149920"/>
                <a:ext cx="671040" cy="12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84A57AA-9205-FF2D-E5F7-849E576189C8}"/>
                  </a:ext>
                </a:extLst>
              </p14:cNvPr>
              <p14:cNvContentPartPr/>
              <p14:nvPr/>
            </p14:nvContentPartPr>
            <p14:xfrm>
              <a:off x="10441350" y="1965960"/>
              <a:ext cx="916560" cy="11476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84A57AA-9205-FF2D-E5F7-849E576189C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378350" y="1902960"/>
                <a:ext cx="1042200" cy="12733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22152C6-EF7B-DB33-42B7-2037C0804A18}"/>
              </a:ext>
            </a:extLst>
          </p:cNvPr>
          <p:cNvSpPr txBox="1"/>
          <p:nvPr/>
        </p:nvSpPr>
        <p:spPr>
          <a:xfrm rot="404902">
            <a:off x="215307" y="1474835"/>
            <a:ext cx="7378943" cy="1015663"/>
          </a:xfrm>
          <a:prstGeom prst="rect">
            <a:avLst/>
          </a:prstGeom>
          <a:solidFill>
            <a:srgbClr val="E70D25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① Visit https://bit.ly/ds-dojo-2024,</a:t>
            </a:r>
          </a:p>
          <a:p>
            <a:pPr algn="ctr"/>
            <a:r>
              <a:rPr lang="en-US" sz="3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Click </a:t>
            </a:r>
            <a:r>
              <a:rPr lang="en-US" sz="3000" b="1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Data Visualization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95D035-773E-A1E5-934B-7320B304D83F}"/>
              </a:ext>
            </a:extLst>
          </p:cNvPr>
          <p:cNvSpPr txBox="1"/>
          <p:nvPr/>
        </p:nvSpPr>
        <p:spPr>
          <a:xfrm rot="21304462">
            <a:off x="7492421" y="1285254"/>
            <a:ext cx="4703603" cy="1046440"/>
          </a:xfrm>
          <a:prstGeom prst="rect">
            <a:avLst/>
          </a:prstGeom>
          <a:solidFill>
            <a:srgbClr val="E70D2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② </a:t>
            </a:r>
            <a:r>
              <a:rPr lang="en-US" sz="3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Visit </a:t>
            </a:r>
            <a:r>
              <a:rPr lang="en-US" sz="3000" b="1" dirty="0" err="1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Feltron</a:t>
            </a:r>
            <a:r>
              <a:rPr lang="en-US" sz="3000" b="1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 Report</a:t>
            </a:r>
            <a:r>
              <a:rPr lang="en-US" sz="3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 and </a:t>
            </a:r>
            <a:r>
              <a:rPr lang="en-US" sz="3000" b="1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Dear Data</a:t>
            </a:r>
          </a:p>
        </p:txBody>
      </p:sp>
    </p:spTree>
    <p:extLst>
      <p:ext uri="{BB962C8B-B14F-4D97-AF65-F5344CB8AC3E}">
        <p14:creationId xmlns:p14="http://schemas.microsoft.com/office/powerpoint/2010/main" val="2265488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Bebas Neue" panose="020B0606020202050201" pitchFamily="34" charset="77"/>
              </a:rPr>
              <a:t>FOCUS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should the reader pay attention to?</a:t>
            </a:r>
          </a:p>
        </p:txBody>
      </p:sp>
    </p:spTree>
    <p:extLst>
      <p:ext uri="{BB962C8B-B14F-4D97-AF65-F5344CB8AC3E}">
        <p14:creationId xmlns:p14="http://schemas.microsoft.com/office/powerpoint/2010/main" val="607545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41829"/>
            <a:ext cx="10515600" cy="5335134"/>
          </a:xfrm>
        </p:spPr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0" b="1" dirty="0">
                <a:solidFill>
                  <a:schemeClr val="tx1"/>
                </a:solidFill>
                <a:latin typeface="Bebas Neue" charset="0"/>
                <a:ea typeface="Hiragino Kaku Gothic Std W8" panose="020B0800000000000000" pitchFamily="34" charset="-128"/>
                <a:cs typeface="Bebas Neue" charset="0"/>
              </a:rPr>
              <a:t>SMALL DATA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0" dirty="0">
                <a:solidFill>
                  <a:schemeClr val="tx1"/>
                </a:solidFill>
                <a:latin typeface="Bebas Neue" charset="0"/>
                <a:ea typeface="Hiragino Kaku Gothic Std W8" panose="020B0800000000000000" pitchFamily="34" charset="-128"/>
                <a:cs typeface="Bebas Neue" charset="0"/>
              </a:rPr>
              <a:t>vs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0" b="1" dirty="0">
                <a:solidFill>
                  <a:schemeClr val="tx1"/>
                </a:solidFill>
                <a:latin typeface="Bebas Neue" charset="0"/>
                <a:ea typeface="Hiragino Kaku Gothic Std W8" panose="020B0800000000000000" pitchFamily="34" charset="-128"/>
                <a:cs typeface="Bebas Neue" charset="0"/>
              </a:rPr>
              <a:t>LARGE DATA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000" dirty="0">
              <a:solidFill>
                <a:schemeClr val="tx1"/>
              </a:solidFill>
              <a:latin typeface="Bebas Neue" charset="0"/>
              <a:ea typeface="Hiragino Kaku Gothic Std W8" panose="020B0800000000000000" pitchFamily="34" charset="-128"/>
              <a:cs typeface="Bebas Neue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mr-IN" sz="5000" dirty="0">
                <a:solidFill>
                  <a:schemeClr val="tx1"/>
                </a:solidFill>
                <a:latin typeface="Bebas Neue" charset="0"/>
                <a:ea typeface="Hiragino Kaku Gothic Std W8" panose="020B0800000000000000" pitchFamily="34" charset="-128"/>
                <a:cs typeface="Bebas Neue" charset="0"/>
              </a:rPr>
              <a:t>…</a:t>
            </a:r>
            <a:r>
              <a:rPr lang="en-US" sz="5000" dirty="0">
                <a:solidFill>
                  <a:schemeClr val="tx1"/>
                </a:solidFill>
                <a:latin typeface="Bebas Neue" charset="0"/>
                <a:ea typeface="Hiragino Kaku Gothic Std W8" panose="020B0800000000000000" pitchFamily="34" charset="-128"/>
                <a:cs typeface="Bebas Neue" charset="0"/>
              </a:rPr>
              <a:t>Don't let your user get distracted</a:t>
            </a:r>
          </a:p>
        </p:txBody>
      </p:sp>
    </p:spTree>
    <p:extLst>
      <p:ext uri="{BB962C8B-B14F-4D97-AF65-F5344CB8AC3E}">
        <p14:creationId xmlns:p14="http://schemas.microsoft.com/office/powerpoint/2010/main" val="1241862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26280" y="2011680"/>
            <a:ext cx="762000" cy="35356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91200" y="670560"/>
            <a:ext cx="762000" cy="4876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59080" y="5547360"/>
            <a:ext cx="1171956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421409" y="5730240"/>
            <a:ext cx="9717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Cats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84726" y="5730240"/>
            <a:ext cx="9749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DOGS</a:t>
            </a:r>
          </a:p>
        </p:txBody>
      </p:sp>
    </p:spTree>
    <p:extLst>
      <p:ext uri="{BB962C8B-B14F-4D97-AF65-F5344CB8AC3E}">
        <p14:creationId xmlns:p14="http://schemas.microsoft.com/office/powerpoint/2010/main" val="1681371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26280" y="2011680"/>
            <a:ext cx="762000" cy="35356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91200" y="670560"/>
            <a:ext cx="762000" cy="4876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59080" y="5547360"/>
            <a:ext cx="1171956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61360" y="4663439"/>
            <a:ext cx="762000" cy="9296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040880" y="3032760"/>
            <a:ext cx="762000" cy="2514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421409" y="5730240"/>
            <a:ext cx="9717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Cats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84726" y="5730240"/>
            <a:ext cx="9749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DOGS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64864" y="5730240"/>
            <a:ext cx="9140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MICE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52482" y="5730240"/>
            <a:ext cx="9797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RATS</a:t>
            </a:r>
          </a:p>
        </p:txBody>
      </p:sp>
    </p:spTree>
    <p:extLst>
      <p:ext uri="{BB962C8B-B14F-4D97-AF65-F5344CB8AC3E}">
        <p14:creationId xmlns:p14="http://schemas.microsoft.com/office/powerpoint/2010/main" val="1005528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26280" y="2011680"/>
            <a:ext cx="762000" cy="35356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91200" y="670560"/>
            <a:ext cx="762000" cy="4876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59080" y="5547360"/>
            <a:ext cx="1171956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61360" y="4663439"/>
            <a:ext cx="762000" cy="9296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96440" y="3505199"/>
            <a:ext cx="762000" cy="20878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46760" y="2804159"/>
            <a:ext cx="762000" cy="2788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040880" y="3032760"/>
            <a:ext cx="762000" cy="2514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290560" y="2034539"/>
            <a:ext cx="762000" cy="35356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555480" y="4221480"/>
            <a:ext cx="762000" cy="13258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767060" y="2804160"/>
            <a:ext cx="762000" cy="2743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421409" y="5730240"/>
            <a:ext cx="9717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Cats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84726" y="5730240"/>
            <a:ext cx="9749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DOGS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64864" y="5730240"/>
            <a:ext cx="9140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MICE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046821" y="5730240"/>
            <a:ext cx="1226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TIGERS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416947" y="5730241"/>
            <a:ext cx="1039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LIONS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662190" y="5730240"/>
            <a:ext cx="9717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BUGS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52482" y="5730240"/>
            <a:ext cx="9797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RATS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53898" y="5730240"/>
            <a:ext cx="10470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OWLS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96204" y="5730240"/>
            <a:ext cx="10631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BIRDS</a:t>
            </a:r>
          </a:p>
        </p:txBody>
      </p:sp>
    </p:spTree>
    <p:extLst>
      <p:ext uri="{BB962C8B-B14F-4D97-AF65-F5344CB8AC3E}">
        <p14:creationId xmlns:p14="http://schemas.microsoft.com/office/powerpoint/2010/main" val="2069256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H="1">
            <a:off x="2301345" y="2057398"/>
            <a:ext cx="311046" cy="35356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flipH="1">
            <a:off x="2907135" y="716278"/>
            <a:ext cx="311046" cy="4876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59080" y="5547360"/>
            <a:ext cx="1171956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H="1">
            <a:off x="1743613" y="4640580"/>
            <a:ext cx="311046" cy="9296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H="1">
            <a:off x="1185882" y="3505199"/>
            <a:ext cx="311046" cy="20878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flipH="1">
            <a:off x="580092" y="2804159"/>
            <a:ext cx="311046" cy="2788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flipH="1">
            <a:off x="3512925" y="3055619"/>
            <a:ext cx="311046" cy="2514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flipH="1">
            <a:off x="4115674" y="2057398"/>
            <a:ext cx="311046" cy="35356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flipH="1">
            <a:off x="4721464" y="4252406"/>
            <a:ext cx="311046" cy="13258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flipH="1">
            <a:off x="5324213" y="2843601"/>
            <a:ext cx="311046" cy="2743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flipH="1">
            <a:off x="7648215" y="2034539"/>
            <a:ext cx="311046" cy="35356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flipH="1">
            <a:off x="8254005" y="693419"/>
            <a:ext cx="311046" cy="4876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flipH="1">
            <a:off x="7090483" y="4617721"/>
            <a:ext cx="311046" cy="9296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 flipH="1">
            <a:off x="6532752" y="3482340"/>
            <a:ext cx="311046" cy="20878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flipH="1">
            <a:off x="5926962" y="2781300"/>
            <a:ext cx="311046" cy="2788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flipH="1">
            <a:off x="8859795" y="3032760"/>
            <a:ext cx="311046" cy="2514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flipH="1">
            <a:off x="9462544" y="2034539"/>
            <a:ext cx="311046" cy="35356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 flipH="1">
            <a:off x="10068334" y="4229547"/>
            <a:ext cx="311046" cy="13258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 flipH="1">
            <a:off x="10671083" y="2820742"/>
            <a:ext cx="311046" cy="2743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11268403" y="4243891"/>
            <a:ext cx="311046" cy="13258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77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H="1">
            <a:off x="2301345" y="2057398"/>
            <a:ext cx="311046" cy="35356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flipH="1">
            <a:off x="2907135" y="716278"/>
            <a:ext cx="311046" cy="4876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59080" y="5547360"/>
            <a:ext cx="1171956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H="1">
            <a:off x="1743613" y="4640580"/>
            <a:ext cx="311046" cy="9296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H="1">
            <a:off x="1185882" y="3505199"/>
            <a:ext cx="311046" cy="20878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flipH="1">
            <a:off x="580092" y="2804159"/>
            <a:ext cx="311046" cy="2788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flipH="1">
            <a:off x="3512925" y="3055619"/>
            <a:ext cx="311046" cy="2514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flipH="1">
            <a:off x="4115674" y="2057398"/>
            <a:ext cx="311046" cy="35356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flipH="1">
            <a:off x="4721464" y="4252406"/>
            <a:ext cx="311046" cy="13258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flipH="1">
            <a:off x="5324213" y="2843601"/>
            <a:ext cx="311046" cy="2743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flipH="1">
            <a:off x="7648215" y="2034539"/>
            <a:ext cx="311046" cy="35356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flipH="1">
            <a:off x="8254005" y="693419"/>
            <a:ext cx="311046" cy="4876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flipH="1">
            <a:off x="7090483" y="4617721"/>
            <a:ext cx="311046" cy="9296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 flipH="1">
            <a:off x="6532752" y="3482340"/>
            <a:ext cx="311046" cy="20878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flipH="1">
            <a:off x="5926962" y="2781300"/>
            <a:ext cx="311046" cy="2788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flipH="1">
            <a:off x="8859795" y="3032760"/>
            <a:ext cx="311046" cy="2514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flipH="1">
            <a:off x="9462544" y="2034539"/>
            <a:ext cx="311046" cy="35356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 flipH="1">
            <a:off x="10068334" y="4229547"/>
            <a:ext cx="311046" cy="13258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 flipH="1">
            <a:off x="10671083" y="2820742"/>
            <a:ext cx="311046" cy="2743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11268403" y="4243891"/>
            <a:ext cx="311046" cy="13258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770554" y="5700712"/>
            <a:ext cx="86966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latin typeface="Bebas Neue" charset="0"/>
                <a:ea typeface="Bebas Neue" charset="0"/>
                <a:cs typeface="Bebas Neue" charset="0"/>
              </a:rPr>
              <a:t>DIRECT </a:t>
            </a:r>
            <a:r>
              <a:rPr lang="en-US" sz="6000" b="1">
                <a:latin typeface="Bebas Neue" charset="0"/>
                <a:ea typeface="Bebas Neue" charset="0"/>
                <a:cs typeface="Bebas Neue" charset="0"/>
              </a:rPr>
              <a:t>FOCUS </a:t>
            </a:r>
            <a:r>
              <a:rPr lang="en-US" sz="6000">
                <a:latin typeface="Bebas Neue" charset="0"/>
                <a:ea typeface="Bebas Neue" charset="0"/>
                <a:cs typeface="Bebas Neue" charset="0"/>
              </a:rPr>
              <a:t>TO </a:t>
            </a:r>
            <a:r>
              <a:rPr lang="en-US" sz="6000" dirty="0">
                <a:latin typeface="Bebas Neue" charset="0"/>
                <a:ea typeface="Bebas Neue" charset="0"/>
                <a:cs typeface="Bebas Neue" charset="0"/>
              </a:rPr>
              <a:t>what's important</a:t>
            </a:r>
          </a:p>
        </p:txBody>
      </p:sp>
    </p:spTree>
    <p:extLst>
      <p:ext uri="{BB962C8B-B14F-4D97-AF65-F5344CB8AC3E}">
        <p14:creationId xmlns:p14="http://schemas.microsoft.com/office/powerpoint/2010/main" val="1382238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26280" y="2011680"/>
            <a:ext cx="762000" cy="35356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91200" y="670560"/>
            <a:ext cx="762000" cy="4876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59080" y="5547360"/>
            <a:ext cx="1171956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61360" y="4663439"/>
            <a:ext cx="762000" cy="9296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96440" y="3505199"/>
            <a:ext cx="762000" cy="20878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46760" y="2804159"/>
            <a:ext cx="762000" cy="2788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040880" y="3032760"/>
            <a:ext cx="762000" cy="2514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290560" y="2034539"/>
            <a:ext cx="762000" cy="35356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555480" y="4221480"/>
            <a:ext cx="762000" cy="13258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767060" y="2804160"/>
            <a:ext cx="762000" cy="2743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421409" y="5730240"/>
            <a:ext cx="9717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Cats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84726" y="5730240"/>
            <a:ext cx="9749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DOGS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64864" y="5730240"/>
            <a:ext cx="9140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MICE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046821" y="5730240"/>
            <a:ext cx="1226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TIGERS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416947" y="5730241"/>
            <a:ext cx="1039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LIONS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662190" y="5730240"/>
            <a:ext cx="9717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BUGS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52482" y="5730240"/>
            <a:ext cx="9797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RATS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53898" y="5730240"/>
            <a:ext cx="10470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OWLS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96204" y="5730240"/>
            <a:ext cx="10631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BIRDS</a:t>
            </a:r>
          </a:p>
        </p:txBody>
      </p:sp>
    </p:spTree>
    <p:extLst>
      <p:ext uri="{BB962C8B-B14F-4D97-AF65-F5344CB8AC3E}">
        <p14:creationId xmlns:p14="http://schemas.microsoft.com/office/powerpoint/2010/main" val="1884428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26280" y="2011680"/>
            <a:ext cx="762000" cy="35356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91200" y="670560"/>
            <a:ext cx="762000" cy="4876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9080" y="5547360"/>
            <a:ext cx="1171956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61360" y="4663439"/>
            <a:ext cx="762000" cy="9296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96440" y="3505199"/>
            <a:ext cx="762000" cy="20878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46760" y="2804159"/>
            <a:ext cx="762000" cy="2788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040880" y="3032760"/>
            <a:ext cx="762000" cy="2514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290560" y="2034539"/>
            <a:ext cx="762000" cy="35356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555480" y="4221480"/>
            <a:ext cx="762000" cy="13258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767060" y="2804160"/>
            <a:ext cx="762000" cy="2743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421409" y="5730240"/>
            <a:ext cx="9717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Bebas Neue" charset="0"/>
                <a:ea typeface="Bebas Neue" charset="0"/>
                <a:cs typeface="Bebas Neue" charset="0"/>
              </a:rPr>
              <a:t>Cats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76711" y="5730240"/>
            <a:ext cx="9909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DOGS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64864" y="5730240"/>
            <a:ext cx="9140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MICE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046821" y="5730240"/>
            <a:ext cx="1226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TIGERS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416947" y="5730241"/>
            <a:ext cx="1039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LIONS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662190" y="5730240"/>
            <a:ext cx="9717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>
                <a:latin typeface="Bebas Neue" charset="0"/>
                <a:ea typeface="Bebas Neue" charset="0"/>
                <a:cs typeface="Bebas Neue" charset="0"/>
              </a:rPr>
              <a:t>BUGS</a:t>
            </a:r>
            <a:endParaRPr lang="en-US" sz="4000" dirty="0"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52482" y="5730240"/>
            <a:ext cx="9797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RATS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53898" y="5730240"/>
            <a:ext cx="10470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OWLS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96204" y="5730240"/>
            <a:ext cx="10631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BIRDS</a:t>
            </a:r>
          </a:p>
        </p:txBody>
      </p:sp>
    </p:spTree>
    <p:extLst>
      <p:ext uri="{BB962C8B-B14F-4D97-AF65-F5344CB8AC3E}">
        <p14:creationId xmlns:p14="http://schemas.microsoft.com/office/powerpoint/2010/main" val="2112908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26280" y="2011680"/>
            <a:ext cx="762000" cy="35356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91200" y="670560"/>
            <a:ext cx="762000" cy="48768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59080" y="5547360"/>
            <a:ext cx="1171956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61360" y="4663439"/>
            <a:ext cx="762000" cy="9296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96440" y="3505199"/>
            <a:ext cx="762000" cy="20878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46760" y="2804159"/>
            <a:ext cx="762000" cy="2788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040880" y="3032760"/>
            <a:ext cx="762000" cy="2514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290560" y="2034539"/>
            <a:ext cx="762000" cy="35356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555480" y="4221480"/>
            <a:ext cx="762000" cy="13258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767060" y="2804160"/>
            <a:ext cx="762000" cy="2743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421409" y="5730240"/>
            <a:ext cx="9717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Cats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84726" y="5730240"/>
            <a:ext cx="9749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DOGS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64864" y="5730240"/>
            <a:ext cx="9140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MICE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046821" y="5730240"/>
            <a:ext cx="1226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TIGERS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416947" y="5730241"/>
            <a:ext cx="1039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LIONS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662190" y="5730240"/>
            <a:ext cx="9717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BUGS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52482" y="5730240"/>
            <a:ext cx="9797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RATS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53898" y="5730240"/>
            <a:ext cx="10470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OWLS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96204" y="5730240"/>
            <a:ext cx="10631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BIRDS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641271" y="298119"/>
            <a:ext cx="762000" cy="38939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448991" y="238053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ebas Neue" charset="0"/>
                <a:ea typeface="Bebas Neue" charset="0"/>
                <a:cs typeface="Bebas Neue" charset="0"/>
              </a:rPr>
              <a:t>PETS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448991" y="827258"/>
            <a:ext cx="1184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ebas Neue" charset="0"/>
                <a:ea typeface="Bebas Neue" charset="0"/>
                <a:cs typeface="Bebas Neue" charset="0"/>
              </a:rPr>
              <a:t>NOT PETS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653080" y="883193"/>
            <a:ext cx="762000" cy="3893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899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7B1421-C6A7-D54D-A103-972B09FD46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"/>
            <a:ext cx="9144000" cy="6858000"/>
          </a:xfrm>
        </p:spPr>
        <p:txBody>
          <a:bodyPr anchor="ctr"/>
          <a:lstStyle/>
          <a:p>
            <a:r>
              <a:rPr lang="en-US" dirty="0"/>
              <a:t>Let’s talk about </a:t>
            </a:r>
            <a:r>
              <a:rPr lang="en-US" dirty="0">
                <a:solidFill>
                  <a:srgbClr val="FFC000"/>
                </a:solidFill>
              </a:rPr>
              <a:t>communication</a:t>
            </a:r>
            <a:br>
              <a:rPr lang="en-US" dirty="0"/>
            </a:br>
            <a:r>
              <a:rPr lang="en-US" dirty="0"/>
              <a:t>through design</a:t>
            </a:r>
          </a:p>
        </p:txBody>
      </p:sp>
    </p:spTree>
    <p:extLst>
      <p:ext uri="{BB962C8B-B14F-4D97-AF65-F5344CB8AC3E}">
        <p14:creationId xmlns:p14="http://schemas.microsoft.com/office/powerpoint/2010/main" val="41638197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44879" y="5852161"/>
            <a:ext cx="10774680" cy="457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rot="5400000">
            <a:off x="-1716387" y="3227541"/>
            <a:ext cx="529496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145756" y="432816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0210800" y="118371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919913" y="2565135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2953113" y="1097986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9006654" y="85358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366491" y="5966112"/>
            <a:ext cx="6190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TEN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2739609" y="5967170"/>
            <a:ext cx="11384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TWENTY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481639" y="5966112"/>
            <a:ext cx="9893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latin typeface="Bebas Neue" charset="0"/>
                <a:ea typeface="Bebas Neue" charset="0"/>
                <a:cs typeface="Bebas Neue" charset="0"/>
              </a:rPr>
              <a:t>THIRTY</a:t>
            </a:r>
            <a:endParaRPr lang="en-US" sz="3000" dirty="0"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002502" y="5966112"/>
            <a:ext cx="9124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latin typeface="Bebas Neue" charset="0"/>
                <a:ea typeface="Bebas Neue" charset="0"/>
                <a:cs typeface="Bebas Neue" charset="0"/>
              </a:rPr>
              <a:t>FORTY</a:t>
            </a:r>
            <a:endParaRPr lang="en-US" sz="3000" dirty="0"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554226" y="5966112"/>
            <a:ext cx="8034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FIFTY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9109797" y="5966112"/>
            <a:ext cx="8499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latin typeface="Bebas Neue" charset="0"/>
                <a:ea typeface="Bebas Neue" charset="0"/>
                <a:cs typeface="Bebas Neue" charset="0"/>
              </a:rPr>
              <a:t>SIXTY</a:t>
            </a:r>
            <a:endParaRPr lang="en-US" sz="3000" dirty="0"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0403553" y="5966112"/>
            <a:ext cx="12153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SEVENTY</a:t>
            </a:r>
          </a:p>
        </p:txBody>
      </p:sp>
      <p:sp>
        <p:nvSpPr>
          <p:cNvPr id="92" name="TextBox 91"/>
          <p:cNvSpPr txBox="1"/>
          <p:nvPr/>
        </p:nvSpPr>
        <p:spPr>
          <a:xfrm rot="16200000">
            <a:off x="-1063857" y="3018052"/>
            <a:ext cx="31774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MORE NUMBERS HERE, too</a:t>
            </a:r>
          </a:p>
        </p:txBody>
      </p:sp>
    </p:spTree>
    <p:extLst>
      <p:ext uri="{BB962C8B-B14F-4D97-AF65-F5344CB8AC3E}">
        <p14:creationId xmlns:p14="http://schemas.microsoft.com/office/powerpoint/2010/main" val="955977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44879" y="5852161"/>
            <a:ext cx="10774680" cy="457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rot="5400000">
            <a:off x="-1716387" y="3227541"/>
            <a:ext cx="529496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3886200" y="225552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94233" y="142374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888807" y="1271341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057073" y="184404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008143" y="222504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145756" y="432816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191000" y="1027501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611880" y="1571132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602480" y="145803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337560" y="213360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114800" y="196596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702742" y="3295051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359116" y="265497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839902" y="2038156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0210800" y="118371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7863840" y="997021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192930" y="1530421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3474720" y="198120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919913" y="2565135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379720" y="1001836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192930" y="3779519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621780" y="859861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3794760" y="199644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3391626" y="252984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2160814" y="2732112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1845855" y="1598595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1761309" y="5147911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992903" y="3244922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761196" y="1256101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2953113" y="2210473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3360420" y="1738771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2561773" y="1601611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2953113" y="1097986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424613" y="2072447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622188" y="237513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678793" y="2958069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3135993" y="2027132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3382916" y="1296812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848250" y="1601611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3453313" y="71762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3151597" y="1632303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2514236" y="1064497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2298156" y="3351503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2168434" y="85478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2364015" y="1844039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2806880" y="94488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3322319" y="109728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4038600" y="155949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9653087" y="57926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1450431" y="121920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1612720" y="249936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9006654" y="85358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5706654" y="2038156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4819287" y="208788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3739967" y="3591033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4038600" y="240792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4069080" y="3077183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2974520" y="3915093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366491" y="5966112"/>
            <a:ext cx="6190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TEN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2739609" y="5967170"/>
            <a:ext cx="11384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TWENTY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481639" y="5966112"/>
            <a:ext cx="9893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latin typeface="Bebas Neue" charset="0"/>
                <a:ea typeface="Bebas Neue" charset="0"/>
                <a:cs typeface="Bebas Neue" charset="0"/>
              </a:rPr>
              <a:t>THIRTY</a:t>
            </a:r>
            <a:endParaRPr lang="en-US" sz="3000" dirty="0"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002502" y="5966112"/>
            <a:ext cx="9124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latin typeface="Bebas Neue" charset="0"/>
                <a:ea typeface="Bebas Neue" charset="0"/>
                <a:cs typeface="Bebas Neue" charset="0"/>
              </a:rPr>
              <a:t>FORTY</a:t>
            </a:r>
            <a:endParaRPr lang="en-US" sz="3000" dirty="0"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554226" y="5966112"/>
            <a:ext cx="8034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FIFTY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9109797" y="5966112"/>
            <a:ext cx="8499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latin typeface="Bebas Neue" charset="0"/>
                <a:ea typeface="Bebas Neue" charset="0"/>
                <a:cs typeface="Bebas Neue" charset="0"/>
              </a:rPr>
              <a:t>SIXTY</a:t>
            </a:r>
            <a:endParaRPr lang="en-US" sz="3000" dirty="0"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0403553" y="5966112"/>
            <a:ext cx="12153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SEVENTY</a:t>
            </a:r>
          </a:p>
        </p:txBody>
      </p:sp>
      <p:sp>
        <p:nvSpPr>
          <p:cNvPr id="92" name="TextBox 91"/>
          <p:cNvSpPr txBox="1"/>
          <p:nvPr/>
        </p:nvSpPr>
        <p:spPr>
          <a:xfrm rot="16200000">
            <a:off x="-1063857" y="3018052"/>
            <a:ext cx="31774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MORE NUMBERS HERE, too</a:t>
            </a:r>
          </a:p>
        </p:txBody>
      </p:sp>
    </p:spTree>
    <p:extLst>
      <p:ext uri="{BB962C8B-B14F-4D97-AF65-F5344CB8AC3E}">
        <p14:creationId xmlns:p14="http://schemas.microsoft.com/office/powerpoint/2010/main" val="4582351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009681" y="1127908"/>
            <a:ext cx="687279" cy="110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944879" y="5852161"/>
            <a:ext cx="10774680" cy="457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rot="5400000">
            <a:off x="-1716387" y="3227541"/>
            <a:ext cx="529496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3886200" y="225552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94233" y="142374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888807" y="1271341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057073" y="184404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008143" y="222504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145756" y="432816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191000" y="1027501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611880" y="1571132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602480" y="145803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337560" y="213360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114800" y="196596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359116" y="265497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839902" y="2038156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0210800" y="118371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7863840" y="997021"/>
            <a:ext cx="274320" cy="2743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192930" y="1530421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3474720" y="198120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919913" y="2565135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379720" y="1001836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192930" y="3779519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621780" y="859861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3794760" y="199644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3391626" y="252984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2160814" y="2732112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1845855" y="1598595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1761309" y="5147911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992903" y="3244922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761196" y="1256101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2953113" y="2210473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3360420" y="1738771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2561773" y="1601611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2953113" y="1097986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424613" y="2072447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622188" y="237513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678793" y="2958069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3135993" y="2027132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3382916" y="1296812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848250" y="1601611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3453313" y="71762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3151597" y="1632303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2514236" y="1064497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2298156" y="3351503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2168434" y="85478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2364015" y="1844039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2806880" y="94488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3322319" y="109728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4038600" y="155949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9653087" y="57926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1450431" y="121920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1612720" y="249936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9006654" y="85358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5706654" y="2038156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4819287" y="208788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3739967" y="3591033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4038600" y="240792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4069080" y="3077183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2974520" y="3915093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366491" y="5966112"/>
            <a:ext cx="6190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TEN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2739609" y="5967170"/>
            <a:ext cx="11384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TWENTY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481639" y="5966112"/>
            <a:ext cx="9893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latin typeface="Bebas Neue" charset="0"/>
                <a:ea typeface="Bebas Neue" charset="0"/>
                <a:cs typeface="Bebas Neue" charset="0"/>
              </a:rPr>
              <a:t>THIRTY</a:t>
            </a:r>
            <a:endParaRPr lang="en-US" sz="3000" dirty="0"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002502" y="5966112"/>
            <a:ext cx="9124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latin typeface="Bebas Neue" charset="0"/>
                <a:ea typeface="Bebas Neue" charset="0"/>
                <a:cs typeface="Bebas Neue" charset="0"/>
              </a:rPr>
              <a:t>FORTY</a:t>
            </a:r>
            <a:endParaRPr lang="en-US" sz="3000" dirty="0"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554226" y="5966112"/>
            <a:ext cx="8034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FIFTY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9109797" y="5966112"/>
            <a:ext cx="8499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latin typeface="Bebas Neue" charset="0"/>
                <a:ea typeface="Bebas Neue" charset="0"/>
                <a:cs typeface="Bebas Neue" charset="0"/>
              </a:rPr>
              <a:t>SIXTY</a:t>
            </a:r>
            <a:endParaRPr lang="en-US" sz="3000" dirty="0"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0403553" y="5966112"/>
            <a:ext cx="12153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SEVENTY</a:t>
            </a:r>
          </a:p>
        </p:txBody>
      </p:sp>
      <p:sp>
        <p:nvSpPr>
          <p:cNvPr id="92" name="TextBox 91"/>
          <p:cNvSpPr txBox="1"/>
          <p:nvPr/>
        </p:nvSpPr>
        <p:spPr>
          <a:xfrm rot="16200000">
            <a:off x="-1063857" y="3018052"/>
            <a:ext cx="31774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MORE NUMBERS HERE, too</a:t>
            </a:r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8696960" y="1143070"/>
            <a:ext cx="1" cy="16286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036143" y="2855110"/>
            <a:ext cx="14782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SOMETHING</a:t>
            </a:r>
          </a:p>
        </p:txBody>
      </p:sp>
      <p:cxnSp>
        <p:nvCxnSpPr>
          <p:cNvPr id="93" name="Straight Connector 92"/>
          <p:cNvCxnSpPr/>
          <p:nvPr/>
        </p:nvCxnSpPr>
        <p:spPr>
          <a:xfrm>
            <a:off x="2848250" y="3443391"/>
            <a:ext cx="0" cy="16761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 flipV="1">
            <a:off x="2848251" y="5116113"/>
            <a:ext cx="918000" cy="118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2702742" y="3295051"/>
            <a:ext cx="274320" cy="2743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3898356" y="4845031"/>
            <a:ext cx="14782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SOMETHING</a:t>
            </a:r>
          </a:p>
        </p:txBody>
      </p:sp>
    </p:spTree>
    <p:extLst>
      <p:ext uri="{BB962C8B-B14F-4D97-AF65-F5344CB8AC3E}">
        <p14:creationId xmlns:p14="http://schemas.microsoft.com/office/powerpoint/2010/main" val="713730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44879" y="5852161"/>
            <a:ext cx="10774680" cy="457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rot="5400000">
            <a:off x="-1716387" y="3227541"/>
            <a:ext cx="529496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3886200" y="2255520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94233" y="1423740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888807" y="1271341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057073" y="1844040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008143" y="2225040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145756" y="4328160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191000" y="1027501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611880" y="1571132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602480" y="1458030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114800" y="1965960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702742" y="3295051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359116" y="2654970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839902" y="2038156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0210800" y="1183710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7863840" y="997021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192930" y="1530421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3474720" y="1981200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919913" y="2565135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379720" y="1001836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192930" y="3779519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621780" y="859861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3794760" y="1996440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3391626" y="2529840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2160814" y="2732112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1845855" y="1598595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1761309" y="5147911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992903" y="3244922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761196" y="1256101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2953113" y="2210473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3360420" y="1738771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2561773" y="1601611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2953113" y="1097986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424613" y="2072447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622188" y="2375138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678793" y="2958069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3135993" y="2027132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3382916" y="1296812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848250" y="1601611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3453313" y="717628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3151597" y="1632303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2514236" y="1064497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2298156" y="3351503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2168434" y="854788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2364015" y="1844039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2806880" y="944880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3322319" y="1097280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4038600" y="1559498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9653087" y="57926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1450431" y="1219200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1612720" y="2499360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9006654" y="85358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5706654" y="2038156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4819287" y="2087880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3739967" y="3591033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4038600" y="2407920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4069080" y="3077183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2974520" y="3915093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366491" y="5966112"/>
            <a:ext cx="6190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TEN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2739609" y="5967170"/>
            <a:ext cx="11384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TWENTY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481639" y="5966112"/>
            <a:ext cx="9893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latin typeface="Bebas Neue" charset="0"/>
                <a:ea typeface="Bebas Neue" charset="0"/>
                <a:cs typeface="Bebas Neue" charset="0"/>
              </a:rPr>
              <a:t>THIRTY</a:t>
            </a:r>
            <a:endParaRPr lang="en-US" sz="3000" dirty="0"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002502" y="5966112"/>
            <a:ext cx="9124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latin typeface="Bebas Neue" charset="0"/>
                <a:ea typeface="Bebas Neue" charset="0"/>
                <a:cs typeface="Bebas Neue" charset="0"/>
              </a:rPr>
              <a:t>FORTY</a:t>
            </a:r>
            <a:endParaRPr lang="en-US" sz="3000" dirty="0"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554226" y="5966112"/>
            <a:ext cx="8034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FIFTY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9109797" y="5966112"/>
            <a:ext cx="8499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latin typeface="Bebas Neue" charset="0"/>
                <a:ea typeface="Bebas Neue" charset="0"/>
                <a:cs typeface="Bebas Neue" charset="0"/>
              </a:rPr>
              <a:t>SIXTY</a:t>
            </a:r>
            <a:endParaRPr lang="en-US" sz="3000" dirty="0"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0403553" y="5966112"/>
            <a:ext cx="12153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SEVENTY</a:t>
            </a:r>
          </a:p>
        </p:txBody>
      </p:sp>
      <p:sp>
        <p:nvSpPr>
          <p:cNvPr id="92" name="TextBox 91"/>
          <p:cNvSpPr txBox="1"/>
          <p:nvPr/>
        </p:nvSpPr>
        <p:spPr>
          <a:xfrm rot="16200000">
            <a:off x="-1063857" y="3018052"/>
            <a:ext cx="31774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MORE NUMBERS HERE, too</a:t>
            </a:r>
          </a:p>
        </p:txBody>
      </p:sp>
      <p:sp>
        <p:nvSpPr>
          <p:cNvPr id="36" name="Oval 35"/>
          <p:cNvSpPr/>
          <p:nvPr/>
        </p:nvSpPr>
        <p:spPr>
          <a:xfrm>
            <a:off x="3337560" y="213360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5943838" y="3208409"/>
            <a:ext cx="400782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atin typeface="Bebas Neue" charset="0"/>
                <a:ea typeface="Bebas Neue" charset="0"/>
                <a:cs typeface="Bebas Neue" charset="0"/>
              </a:rPr>
              <a:t>"BACKGROUND"</a:t>
            </a:r>
          </a:p>
          <a:p>
            <a:r>
              <a:rPr lang="en-US" sz="6000" dirty="0">
                <a:latin typeface="Bebas Neue" charset="0"/>
                <a:ea typeface="Bebas Neue" charset="0"/>
                <a:cs typeface="Bebas Neue" charset="0"/>
              </a:rPr>
              <a:t>DATA WITH GREY</a:t>
            </a:r>
          </a:p>
        </p:txBody>
      </p:sp>
    </p:spTree>
    <p:extLst>
      <p:ext uri="{BB962C8B-B14F-4D97-AF65-F5344CB8AC3E}">
        <p14:creationId xmlns:p14="http://schemas.microsoft.com/office/powerpoint/2010/main" val="19515944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44879" y="5852161"/>
            <a:ext cx="10774680" cy="457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rot="5400000">
            <a:off x="-1716387" y="3227541"/>
            <a:ext cx="529496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3886200" y="2255520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94233" y="1423740"/>
            <a:ext cx="274320" cy="2743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888807" y="1271341"/>
            <a:ext cx="274320" cy="27432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057073" y="1844040"/>
            <a:ext cx="274320" cy="2743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008143" y="2225040"/>
            <a:ext cx="274320" cy="27432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145756" y="4328160"/>
            <a:ext cx="274320" cy="27432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191000" y="1027501"/>
            <a:ext cx="274320" cy="2743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611880" y="1571132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602480" y="1458030"/>
            <a:ext cx="274320" cy="27432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337560" y="2133600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114800" y="1965960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702742" y="3295051"/>
            <a:ext cx="274320" cy="27432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359116" y="2654970"/>
            <a:ext cx="274320" cy="27432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839902" y="2038156"/>
            <a:ext cx="274320" cy="2743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0210800" y="1183710"/>
            <a:ext cx="274320" cy="27432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7863840" y="997021"/>
            <a:ext cx="274320" cy="27432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192930" y="1530421"/>
            <a:ext cx="274320" cy="2743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3474720" y="1981200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919913" y="2565135"/>
            <a:ext cx="274320" cy="27432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379720" y="1001836"/>
            <a:ext cx="274320" cy="2743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192930" y="3779519"/>
            <a:ext cx="274320" cy="27432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621780" y="859861"/>
            <a:ext cx="274320" cy="27432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3794760" y="1996440"/>
            <a:ext cx="274320" cy="2743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3391626" y="2529840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2160814" y="2732112"/>
            <a:ext cx="274320" cy="2743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1845855" y="1598595"/>
            <a:ext cx="274320" cy="2743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1761309" y="5147911"/>
            <a:ext cx="274320" cy="27432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992903" y="3244922"/>
            <a:ext cx="274320" cy="27432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761196" y="1256101"/>
            <a:ext cx="274320" cy="2743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2953113" y="2210473"/>
            <a:ext cx="274320" cy="2743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3360420" y="1738771"/>
            <a:ext cx="274320" cy="2743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2561773" y="1601611"/>
            <a:ext cx="274320" cy="2743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2953113" y="1097986"/>
            <a:ext cx="274320" cy="2743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424613" y="2072447"/>
            <a:ext cx="274320" cy="2743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622188" y="2375138"/>
            <a:ext cx="274320" cy="2743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678793" y="2958069"/>
            <a:ext cx="274320" cy="27432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3135993" y="2027132"/>
            <a:ext cx="274320" cy="2743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3382916" y="1296812"/>
            <a:ext cx="274320" cy="2743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848250" y="1601611"/>
            <a:ext cx="274320" cy="2743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3453313" y="717628"/>
            <a:ext cx="274320" cy="2743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3151597" y="1632303"/>
            <a:ext cx="274320" cy="2743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2514236" y="1064497"/>
            <a:ext cx="274320" cy="2743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2298156" y="3351503"/>
            <a:ext cx="274320" cy="27432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2168434" y="854788"/>
            <a:ext cx="274320" cy="2743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2364015" y="1844039"/>
            <a:ext cx="274320" cy="2743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2806880" y="944880"/>
            <a:ext cx="274320" cy="2743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3322319" y="1097280"/>
            <a:ext cx="274320" cy="2743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4038600" y="1559498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9653087" y="579268"/>
            <a:ext cx="274320" cy="27432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1450431" y="1219200"/>
            <a:ext cx="274320" cy="2743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1612720" y="2499360"/>
            <a:ext cx="274320" cy="2743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9006654" y="853588"/>
            <a:ext cx="274320" cy="27432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5706654" y="2038156"/>
            <a:ext cx="274320" cy="27432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4819287" y="2087880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3739967" y="3591033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4038600" y="2407920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4069080" y="3077183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2974520" y="3915093"/>
            <a:ext cx="274320" cy="27432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366491" y="5966112"/>
            <a:ext cx="6190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TEN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2739609" y="5967170"/>
            <a:ext cx="11384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TWENTY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481639" y="5966112"/>
            <a:ext cx="9893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latin typeface="Bebas Neue" charset="0"/>
                <a:ea typeface="Bebas Neue" charset="0"/>
                <a:cs typeface="Bebas Neue" charset="0"/>
              </a:rPr>
              <a:t>THIRTY</a:t>
            </a:r>
            <a:endParaRPr lang="en-US" sz="3000" dirty="0"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002502" y="5966112"/>
            <a:ext cx="9124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latin typeface="Bebas Neue" charset="0"/>
                <a:ea typeface="Bebas Neue" charset="0"/>
                <a:cs typeface="Bebas Neue" charset="0"/>
              </a:rPr>
              <a:t>FORTY</a:t>
            </a:r>
            <a:endParaRPr lang="en-US" sz="3000" dirty="0"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554226" y="5966112"/>
            <a:ext cx="8034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FIFTY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9109797" y="5966112"/>
            <a:ext cx="8499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latin typeface="Bebas Neue" charset="0"/>
                <a:ea typeface="Bebas Neue" charset="0"/>
                <a:cs typeface="Bebas Neue" charset="0"/>
              </a:rPr>
              <a:t>SIXTY</a:t>
            </a:r>
            <a:endParaRPr lang="en-US" sz="3000" dirty="0"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0403553" y="5966112"/>
            <a:ext cx="12153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SEVENTY</a:t>
            </a:r>
          </a:p>
        </p:txBody>
      </p:sp>
      <p:sp>
        <p:nvSpPr>
          <p:cNvPr id="92" name="TextBox 91"/>
          <p:cNvSpPr txBox="1"/>
          <p:nvPr/>
        </p:nvSpPr>
        <p:spPr>
          <a:xfrm rot="16200000">
            <a:off x="-1063857" y="3018052"/>
            <a:ext cx="31774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MORE NUMBERS HERE, too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43838" y="3208409"/>
            <a:ext cx="506741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atin typeface="Bebas Neue" charset="0"/>
                <a:ea typeface="Bebas Neue" charset="0"/>
                <a:cs typeface="Bebas Neue" charset="0"/>
              </a:rPr>
              <a:t>VISUALLY GROUP</a:t>
            </a:r>
          </a:p>
          <a:p>
            <a:r>
              <a:rPr lang="en-US" sz="6000" dirty="0">
                <a:latin typeface="Bebas Neue" charset="0"/>
                <a:ea typeface="Bebas Neue" charset="0"/>
                <a:cs typeface="Bebas Neue" charset="0"/>
              </a:rPr>
              <a:t>SIMILAR DATA POINTS</a:t>
            </a:r>
          </a:p>
        </p:txBody>
      </p:sp>
    </p:spTree>
    <p:extLst>
      <p:ext uri="{BB962C8B-B14F-4D97-AF65-F5344CB8AC3E}">
        <p14:creationId xmlns:p14="http://schemas.microsoft.com/office/powerpoint/2010/main" val="8027854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44879" y="5852161"/>
            <a:ext cx="10774680" cy="457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rot="5400000">
            <a:off x="-1716387" y="3227541"/>
            <a:ext cx="529496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3886200" y="2255520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94233" y="1423740"/>
            <a:ext cx="274320" cy="2743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888807" y="1271341"/>
            <a:ext cx="274320" cy="27432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057073" y="1844040"/>
            <a:ext cx="274320" cy="2743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008143" y="2225040"/>
            <a:ext cx="274320" cy="27432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145756" y="4328160"/>
            <a:ext cx="274320" cy="27432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191000" y="1027501"/>
            <a:ext cx="274320" cy="274320"/>
          </a:xfrm>
          <a:prstGeom prst="ellipse">
            <a:avLst/>
          </a:prstGeom>
          <a:solidFill>
            <a:srgbClr val="40B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611880" y="1571132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602480" y="1458030"/>
            <a:ext cx="274320" cy="27432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337560" y="2133600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114800" y="1965960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702742" y="3295051"/>
            <a:ext cx="274320" cy="27432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359116" y="2654970"/>
            <a:ext cx="274320" cy="27432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839902" y="2038156"/>
            <a:ext cx="274320" cy="274320"/>
          </a:xfrm>
          <a:prstGeom prst="ellipse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0210800" y="1183710"/>
            <a:ext cx="274320" cy="274320"/>
          </a:xfrm>
          <a:prstGeom prst="ellipse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7863840" y="997021"/>
            <a:ext cx="274320" cy="274320"/>
          </a:xfrm>
          <a:prstGeom prst="ellipse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192930" y="1530421"/>
            <a:ext cx="274320" cy="274320"/>
          </a:xfrm>
          <a:prstGeom prst="ellipse">
            <a:avLst/>
          </a:prstGeom>
          <a:solidFill>
            <a:srgbClr val="40B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3474720" y="1981200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919913" y="2565135"/>
            <a:ext cx="274320" cy="27432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379720" y="1001836"/>
            <a:ext cx="274320" cy="2743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192930" y="3779519"/>
            <a:ext cx="274320" cy="27432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621780" y="859861"/>
            <a:ext cx="274320" cy="274320"/>
          </a:xfrm>
          <a:prstGeom prst="ellipse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3794760" y="1996440"/>
            <a:ext cx="274320" cy="2743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3391626" y="2529840"/>
            <a:ext cx="274320" cy="274320"/>
          </a:xfrm>
          <a:prstGeom prst="ellipse">
            <a:avLst/>
          </a:prstGeom>
          <a:solidFill>
            <a:srgbClr val="40B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2160814" y="2732112"/>
            <a:ext cx="274320" cy="274320"/>
          </a:xfrm>
          <a:prstGeom prst="ellipse">
            <a:avLst/>
          </a:prstGeom>
          <a:solidFill>
            <a:srgbClr val="40B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1845855" y="1598595"/>
            <a:ext cx="274320" cy="2743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1761309" y="5147911"/>
            <a:ext cx="274320" cy="27432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992903" y="3244922"/>
            <a:ext cx="274320" cy="27432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761196" y="1256101"/>
            <a:ext cx="274320" cy="274320"/>
          </a:xfrm>
          <a:prstGeom prst="ellipse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2953113" y="2210473"/>
            <a:ext cx="274320" cy="2743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3360420" y="1738771"/>
            <a:ext cx="274320" cy="274320"/>
          </a:xfrm>
          <a:prstGeom prst="ellipse">
            <a:avLst/>
          </a:prstGeom>
          <a:solidFill>
            <a:srgbClr val="40B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2561773" y="1601611"/>
            <a:ext cx="274320" cy="2743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2953113" y="1097986"/>
            <a:ext cx="274320" cy="274320"/>
          </a:xfrm>
          <a:prstGeom prst="ellipse">
            <a:avLst/>
          </a:prstGeom>
          <a:solidFill>
            <a:srgbClr val="40B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424613" y="2072447"/>
            <a:ext cx="274320" cy="2743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622188" y="2375138"/>
            <a:ext cx="274320" cy="274320"/>
          </a:xfrm>
          <a:prstGeom prst="ellipse">
            <a:avLst/>
          </a:prstGeom>
          <a:solidFill>
            <a:srgbClr val="40B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678793" y="2958069"/>
            <a:ext cx="274320" cy="27432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3135993" y="2027132"/>
            <a:ext cx="274320" cy="274320"/>
          </a:xfrm>
          <a:prstGeom prst="ellipse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3382916" y="1296812"/>
            <a:ext cx="274320" cy="274320"/>
          </a:xfrm>
          <a:prstGeom prst="ellipse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848250" y="1601611"/>
            <a:ext cx="274320" cy="274320"/>
          </a:xfrm>
          <a:prstGeom prst="ellipse">
            <a:avLst/>
          </a:prstGeom>
          <a:solidFill>
            <a:srgbClr val="40B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3453313" y="717628"/>
            <a:ext cx="274320" cy="274320"/>
          </a:xfrm>
          <a:prstGeom prst="ellipse">
            <a:avLst/>
          </a:prstGeom>
          <a:solidFill>
            <a:srgbClr val="40B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3151597" y="1632303"/>
            <a:ext cx="274320" cy="2743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2514236" y="1064497"/>
            <a:ext cx="274320" cy="2743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2298156" y="3351503"/>
            <a:ext cx="274320" cy="27432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2168434" y="854788"/>
            <a:ext cx="274320" cy="2743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2364015" y="1844039"/>
            <a:ext cx="274320" cy="2743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2806880" y="944880"/>
            <a:ext cx="274320" cy="274320"/>
          </a:xfrm>
          <a:prstGeom prst="ellipse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3322319" y="1097280"/>
            <a:ext cx="274320" cy="2743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4038600" y="1559498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9653087" y="579268"/>
            <a:ext cx="274320" cy="27432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1450431" y="1219200"/>
            <a:ext cx="274320" cy="2743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1612720" y="2499360"/>
            <a:ext cx="274320" cy="274320"/>
          </a:xfrm>
          <a:prstGeom prst="ellipse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9006654" y="853588"/>
            <a:ext cx="274320" cy="274320"/>
          </a:xfrm>
          <a:prstGeom prst="ellipse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5706654" y="2038156"/>
            <a:ext cx="274320" cy="274320"/>
          </a:xfrm>
          <a:prstGeom prst="ellipse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4819287" y="2087880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3739967" y="3591033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4038600" y="2407920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4069080" y="3077183"/>
            <a:ext cx="274320" cy="274320"/>
          </a:xfrm>
          <a:prstGeom prst="ellipse">
            <a:avLst/>
          </a:prstGeom>
          <a:solidFill>
            <a:srgbClr val="40B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2974520" y="3915093"/>
            <a:ext cx="274320" cy="27432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366491" y="5966112"/>
            <a:ext cx="6190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TEN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2739609" y="5967170"/>
            <a:ext cx="11384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TWENTY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481639" y="5966112"/>
            <a:ext cx="9893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latin typeface="Bebas Neue" charset="0"/>
                <a:ea typeface="Bebas Neue" charset="0"/>
                <a:cs typeface="Bebas Neue" charset="0"/>
              </a:rPr>
              <a:t>THIRTY</a:t>
            </a:r>
            <a:endParaRPr lang="en-US" sz="3000" dirty="0"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002502" y="5966112"/>
            <a:ext cx="9124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latin typeface="Bebas Neue" charset="0"/>
                <a:ea typeface="Bebas Neue" charset="0"/>
                <a:cs typeface="Bebas Neue" charset="0"/>
              </a:rPr>
              <a:t>FORTY</a:t>
            </a:r>
            <a:endParaRPr lang="en-US" sz="3000" dirty="0"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554226" y="5966112"/>
            <a:ext cx="8034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FIFTY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9109797" y="5966112"/>
            <a:ext cx="8499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latin typeface="Bebas Neue" charset="0"/>
                <a:ea typeface="Bebas Neue" charset="0"/>
                <a:cs typeface="Bebas Neue" charset="0"/>
              </a:rPr>
              <a:t>SIXTY</a:t>
            </a:r>
            <a:endParaRPr lang="en-US" sz="3000" dirty="0"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0403553" y="5966112"/>
            <a:ext cx="12153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SEVENTY</a:t>
            </a:r>
          </a:p>
        </p:txBody>
      </p:sp>
      <p:sp>
        <p:nvSpPr>
          <p:cNvPr id="92" name="TextBox 91"/>
          <p:cNvSpPr txBox="1"/>
          <p:nvPr/>
        </p:nvSpPr>
        <p:spPr>
          <a:xfrm rot="16200000">
            <a:off x="-1063857" y="3018052"/>
            <a:ext cx="31774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MORE NUMBERS HERE, too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43838" y="3208409"/>
            <a:ext cx="33762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Bebas Neue" charset="0"/>
                <a:ea typeface="Bebas Neue" charset="0"/>
                <a:cs typeface="Bebas Neue" charset="0"/>
              </a:rPr>
              <a:t>DON'T DO </a:t>
            </a:r>
            <a:r>
              <a:rPr lang="en-US" sz="6000" b="1" dirty="0">
                <a:latin typeface="Bebas Neue" charset="0"/>
                <a:ea typeface="Bebas Neue" charset="0"/>
                <a:cs typeface="Bebas Neue" charset="0"/>
              </a:rPr>
              <a:t>THIS</a:t>
            </a:r>
            <a:endParaRPr lang="en-US" sz="6000" dirty="0">
              <a:latin typeface="Bebas Neue" charset="0"/>
              <a:ea typeface="Bebas Neue" charset="0"/>
              <a:cs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623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44879" y="5852161"/>
            <a:ext cx="10774680" cy="457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rot="5400000">
            <a:off x="-1716387" y="3227541"/>
            <a:ext cx="529496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3886200" y="2255520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94233" y="1423740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888807" y="1271341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057073" y="1844040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008143" y="2225040"/>
            <a:ext cx="274320" cy="27432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145756" y="4328160"/>
            <a:ext cx="274320" cy="27432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191000" y="1027501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611880" y="1571132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602480" y="1458030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337560" y="2133600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114800" y="1965960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702742" y="3295051"/>
            <a:ext cx="274320" cy="27432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359116" y="2654970"/>
            <a:ext cx="274320" cy="27432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839902" y="2038156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0210800" y="1183710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7863840" y="997021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192930" y="1530421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3474720" y="1981200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919913" y="2565135"/>
            <a:ext cx="274320" cy="27432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379720" y="1001836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192930" y="3779519"/>
            <a:ext cx="274320" cy="27432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621780" y="859861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3794760" y="1996440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3391626" y="2529840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2160814" y="2732112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1845855" y="1598595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1761309" y="5147911"/>
            <a:ext cx="274320" cy="27432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992903" y="3244922"/>
            <a:ext cx="274320" cy="27432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761196" y="1256101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2953113" y="2210473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3360420" y="1738771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2561773" y="1601611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2953113" y="1097986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424613" y="2072447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622188" y="2375138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678793" y="2958069"/>
            <a:ext cx="274320" cy="27432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3135993" y="2027132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3382916" y="1296812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848250" y="1601611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3453313" y="717628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3151597" y="1632303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2514236" y="1064497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2298156" y="3351503"/>
            <a:ext cx="274320" cy="27432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2168434" y="854788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2364015" y="1844039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2806880" y="944880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3322319" y="1097280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4038600" y="1559498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9653087" y="579268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1450431" y="1219200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1612720" y="2499360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9006654" y="853588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5706654" y="2038156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4819287" y="2087880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3739967" y="3591033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4038600" y="2407920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4069080" y="3077183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2974520" y="3915093"/>
            <a:ext cx="274320" cy="27432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366491" y="5966112"/>
            <a:ext cx="6190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TEN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2739609" y="5967170"/>
            <a:ext cx="11384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TWENTY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481639" y="5966112"/>
            <a:ext cx="9893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latin typeface="Bebas Neue" charset="0"/>
                <a:ea typeface="Bebas Neue" charset="0"/>
                <a:cs typeface="Bebas Neue" charset="0"/>
              </a:rPr>
              <a:t>THIRTY</a:t>
            </a:r>
            <a:endParaRPr lang="en-US" sz="3000" dirty="0"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002502" y="5966112"/>
            <a:ext cx="9124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latin typeface="Bebas Neue" charset="0"/>
                <a:ea typeface="Bebas Neue" charset="0"/>
                <a:cs typeface="Bebas Neue" charset="0"/>
              </a:rPr>
              <a:t>FORTY</a:t>
            </a:r>
            <a:endParaRPr lang="en-US" sz="3000" dirty="0"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554226" y="5966112"/>
            <a:ext cx="8034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FIFTY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9109797" y="5966112"/>
            <a:ext cx="8499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latin typeface="Bebas Neue" charset="0"/>
                <a:ea typeface="Bebas Neue" charset="0"/>
                <a:cs typeface="Bebas Neue" charset="0"/>
              </a:rPr>
              <a:t>SIXTY</a:t>
            </a:r>
            <a:endParaRPr lang="en-US" sz="3000" dirty="0"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0403553" y="5966112"/>
            <a:ext cx="12153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SEVENTY</a:t>
            </a:r>
          </a:p>
        </p:txBody>
      </p:sp>
      <p:sp>
        <p:nvSpPr>
          <p:cNvPr id="92" name="TextBox 91"/>
          <p:cNvSpPr txBox="1"/>
          <p:nvPr/>
        </p:nvSpPr>
        <p:spPr>
          <a:xfrm rot="16200000">
            <a:off x="-1063857" y="3018052"/>
            <a:ext cx="31774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MORE NUMBERS HERE, too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43838" y="3208409"/>
            <a:ext cx="40254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Bebas Neue" charset="0"/>
                <a:ea typeface="Bebas Neue" charset="0"/>
                <a:cs typeface="Bebas Neue" charset="0"/>
              </a:rPr>
              <a:t>INSTEAD </a:t>
            </a:r>
            <a:r>
              <a:rPr lang="en-US" sz="6000" b="1" dirty="0">
                <a:latin typeface="Bebas Neue" charset="0"/>
                <a:ea typeface="Bebas Neue" charset="0"/>
                <a:cs typeface="Bebas Neue" charset="0"/>
              </a:rPr>
              <a:t>Do this</a:t>
            </a:r>
          </a:p>
        </p:txBody>
      </p:sp>
    </p:spTree>
    <p:extLst>
      <p:ext uri="{BB962C8B-B14F-4D97-AF65-F5344CB8AC3E}">
        <p14:creationId xmlns:p14="http://schemas.microsoft.com/office/powerpoint/2010/main" val="17605656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44879" y="5852161"/>
            <a:ext cx="10774680" cy="457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rot="5400000">
            <a:off x="-1716387" y="3227541"/>
            <a:ext cx="529496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366491" y="5966112"/>
            <a:ext cx="6190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TEN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2739609" y="5967170"/>
            <a:ext cx="11384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TWENTY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481639" y="5966112"/>
            <a:ext cx="9893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latin typeface="Bebas Neue" charset="0"/>
                <a:ea typeface="Bebas Neue" charset="0"/>
                <a:cs typeface="Bebas Neue" charset="0"/>
              </a:rPr>
              <a:t>THIRTY</a:t>
            </a:r>
            <a:endParaRPr lang="en-US" sz="3000" dirty="0"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002502" y="5966112"/>
            <a:ext cx="9124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latin typeface="Bebas Neue" charset="0"/>
                <a:ea typeface="Bebas Neue" charset="0"/>
                <a:cs typeface="Bebas Neue" charset="0"/>
              </a:rPr>
              <a:t>FORTY</a:t>
            </a:r>
            <a:endParaRPr lang="en-US" sz="3000" dirty="0"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554226" y="5966112"/>
            <a:ext cx="8034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FIFTY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9109797" y="5966112"/>
            <a:ext cx="8499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latin typeface="Bebas Neue" charset="0"/>
                <a:ea typeface="Bebas Neue" charset="0"/>
                <a:cs typeface="Bebas Neue" charset="0"/>
              </a:rPr>
              <a:t>SIXTY</a:t>
            </a:r>
            <a:endParaRPr lang="en-US" sz="3000" dirty="0"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0403553" y="5966112"/>
            <a:ext cx="12153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SEVENTY</a:t>
            </a:r>
          </a:p>
        </p:txBody>
      </p:sp>
      <p:sp>
        <p:nvSpPr>
          <p:cNvPr id="92" name="TextBox 91"/>
          <p:cNvSpPr txBox="1"/>
          <p:nvPr/>
        </p:nvSpPr>
        <p:spPr>
          <a:xfrm rot="16200000">
            <a:off x="-1063857" y="3018052"/>
            <a:ext cx="31774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MORE NUMBERS HERE, too</a:t>
            </a:r>
          </a:p>
        </p:txBody>
      </p:sp>
      <p:sp>
        <p:nvSpPr>
          <p:cNvPr id="5" name="Freeform 4"/>
          <p:cNvSpPr/>
          <p:nvPr/>
        </p:nvSpPr>
        <p:spPr>
          <a:xfrm>
            <a:off x="942975" y="2200275"/>
            <a:ext cx="10687050" cy="2786063"/>
          </a:xfrm>
          <a:custGeom>
            <a:avLst/>
            <a:gdLst>
              <a:gd name="connsiteX0" fmla="*/ 0 w 10687050"/>
              <a:gd name="connsiteY0" fmla="*/ 2786063 h 2786063"/>
              <a:gd name="connsiteX1" fmla="*/ 100013 w 10687050"/>
              <a:gd name="connsiteY1" fmla="*/ 2657475 h 2786063"/>
              <a:gd name="connsiteX2" fmla="*/ 142875 w 10687050"/>
              <a:gd name="connsiteY2" fmla="*/ 2600325 h 2786063"/>
              <a:gd name="connsiteX3" fmla="*/ 200025 w 10687050"/>
              <a:gd name="connsiteY3" fmla="*/ 2528888 h 2786063"/>
              <a:gd name="connsiteX4" fmla="*/ 285750 w 10687050"/>
              <a:gd name="connsiteY4" fmla="*/ 2357438 h 2786063"/>
              <a:gd name="connsiteX5" fmla="*/ 500063 w 10687050"/>
              <a:gd name="connsiteY5" fmla="*/ 2043113 h 2786063"/>
              <a:gd name="connsiteX6" fmla="*/ 614363 w 10687050"/>
              <a:gd name="connsiteY6" fmla="*/ 1871663 h 2786063"/>
              <a:gd name="connsiteX7" fmla="*/ 714375 w 10687050"/>
              <a:gd name="connsiteY7" fmla="*/ 1700213 h 2786063"/>
              <a:gd name="connsiteX8" fmla="*/ 942975 w 10687050"/>
              <a:gd name="connsiteY8" fmla="*/ 1343025 h 2786063"/>
              <a:gd name="connsiteX9" fmla="*/ 1171575 w 10687050"/>
              <a:gd name="connsiteY9" fmla="*/ 928688 h 2786063"/>
              <a:gd name="connsiteX10" fmla="*/ 1214438 w 10687050"/>
              <a:gd name="connsiteY10" fmla="*/ 828675 h 2786063"/>
              <a:gd name="connsiteX11" fmla="*/ 1400175 w 10687050"/>
              <a:gd name="connsiteY11" fmla="*/ 528638 h 2786063"/>
              <a:gd name="connsiteX12" fmla="*/ 1471613 w 10687050"/>
              <a:gd name="connsiteY12" fmla="*/ 414338 h 2786063"/>
              <a:gd name="connsiteX13" fmla="*/ 1514475 w 10687050"/>
              <a:gd name="connsiteY13" fmla="*/ 371475 h 2786063"/>
              <a:gd name="connsiteX14" fmla="*/ 1571625 w 10687050"/>
              <a:gd name="connsiteY14" fmla="*/ 285750 h 2786063"/>
              <a:gd name="connsiteX15" fmla="*/ 1628775 w 10687050"/>
              <a:gd name="connsiteY15" fmla="*/ 228600 h 2786063"/>
              <a:gd name="connsiteX16" fmla="*/ 1685925 w 10687050"/>
              <a:gd name="connsiteY16" fmla="*/ 157163 h 2786063"/>
              <a:gd name="connsiteX17" fmla="*/ 1814513 w 10687050"/>
              <a:gd name="connsiteY17" fmla="*/ 71438 h 2786063"/>
              <a:gd name="connsiteX18" fmla="*/ 1857375 w 10687050"/>
              <a:gd name="connsiteY18" fmla="*/ 42863 h 2786063"/>
              <a:gd name="connsiteX19" fmla="*/ 1971675 w 10687050"/>
              <a:gd name="connsiteY19" fmla="*/ 14288 h 2786063"/>
              <a:gd name="connsiteX20" fmla="*/ 2028825 w 10687050"/>
              <a:gd name="connsiteY20" fmla="*/ 0 h 2786063"/>
              <a:gd name="connsiteX21" fmla="*/ 2214563 w 10687050"/>
              <a:gd name="connsiteY21" fmla="*/ 14288 h 2786063"/>
              <a:gd name="connsiteX22" fmla="*/ 2286000 w 10687050"/>
              <a:gd name="connsiteY22" fmla="*/ 128588 h 2786063"/>
              <a:gd name="connsiteX23" fmla="*/ 2314575 w 10687050"/>
              <a:gd name="connsiteY23" fmla="*/ 242888 h 2786063"/>
              <a:gd name="connsiteX24" fmla="*/ 2328863 w 10687050"/>
              <a:gd name="connsiteY24" fmla="*/ 342900 h 2786063"/>
              <a:gd name="connsiteX25" fmla="*/ 2371725 w 10687050"/>
              <a:gd name="connsiteY25" fmla="*/ 528638 h 2786063"/>
              <a:gd name="connsiteX26" fmla="*/ 2414588 w 10687050"/>
              <a:gd name="connsiteY26" fmla="*/ 757238 h 2786063"/>
              <a:gd name="connsiteX27" fmla="*/ 2428875 w 10687050"/>
              <a:gd name="connsiteY27" fmla="*/ 885825 h 2786063"/>
              <a:gd name="connsiteX28" fmla="*/ 2471738 w 10687050"/>
              <a:gd name="connsiteY28" fmla="*/ 1014413 h 2786063"/>
              <a:gd name="connsiteX29" fmla="*/ 2500313 w 10687050"/>
              <a:gd name="connsiteY29" fmla="*/ 1157288 h 2786063"/>
              <a:gd name="connsiteX30" fmla="*/ 2543175 w 10687050"/>
              <a:gd name="connsiteY30" fmla="*/ 1285875 h 2786063"/>
              <a:gd name="connsiteX31" fmla="*/ 2586038 w 10687050"/>
              <a:gd name="connsiteY31" fmla="*/ 1428750 h 2786063"/>
              <a:gd name="connsiteX32" fmla="*/ 2628900 w 10687050"/>
              <a:gd name="connsiteY32" fmla="*/ 1585913 h 2786063"/>
              <a:gd name="connsiteX33" fmla="*/ 2671763 w 10687050"/>
              <a:gd name="connsiteY33" fmla="*/ 1685925 h 2786063"/>
              <a:gd name="connsiteX34" fmla="*/ 2743200 w 10687050"/>
              <a:gd name="connsiteY34" fmla="*/ 1885950 h 2786063"/>
              <a:gd name="connsiteX35" fmla="*/ 2771775 w 10687050"/>
              <a:gd name="connsiteY35" fmla="*/ 1928813 h 2786063"/>
              <a:gd name="connsiteX36" fmla="*/ 2814638 w 10687050"/>
              <a:gd name="connsiteY36" fmla="*/ 1943100 h 2786063"/>
              <a:gd name="connsiteX37" fmla="*/ 3057525 w 10687050"/>
              <a:gd name="connsiteY37" fmla="*/ 1914525 h 2786063"/>
              <a:gd name="connsiteX38" fmla="*/ 3157538 w 10687050"/>
              <a:gd name="connsiteY38" fmla="*/ 1885950 h 2786063"/>
              <a:gd name="connsiteX39" fmla="*/ 3328988 w 10687050"/>
              <a:gd name="connsiteY39" fmla="*/ 1800225 h 2786063"/>
              <a:gd name="connsiteX40" fmla="*/ 3414713 w 10687050"/>
              <a:gd name="connsiteY40" fmla="*/ 1757363 h 2786063"/>
              <a:gd name="connsiteX41" fmla="*/ 3514725 w 10687050"/>
              <a:gd name="connsiteY41" fmla="*/ 1714500 h 2786063"/>
              <a:gd name="connsiteX42" fmla="*/ 3557588 w 10687050"/>
              <a:gd name="connsiteY42" fmla="*/ 1685925 h 2786063"/>
              <a:gd name="connsiteX43" fmla="*/ 3657600 w 10687050"/>
              <a:gd name="connsiteY43" fmla="*/ 1643063 h 2786063"/>
              <a:gd name="connsiteX44" fmla="*/ 3786188 w 10687050"/>
              <a:gd name="connsiteY44" fmla="*/ 1571625 h 2786063"/>
              <a:gd name="connsiteX45" fmla="*/ 3914775 w 10687050"/>
              <a:gd name="connsiteY45" fmla="*/ 1543050 h 2786063"/>
              <a:gd name="connsiteX46" fmla="*/ 3957638 w 10687050"/>
              <a:gd name="connsiteY46" fmla="*/ 1528763 h 2786063"/>
              <a:gd name="connsiteX47" fmla="*/ 4143375 w 10687050"/>
              <a:gd name="connsiteY47" fmla="*/ 1543050 h 2786063"/>
              <a:gd name="connsiteX48" fmla="*/ 4186238 w 10687050"/>
              <a:gd name="connsiteY48" fmla="*/ 1571625 h 2786063"/>
              <a:gd name="connsiteX49" fmla="*/ 4286250 w 10687050"/>
              <a:gd name="connsiteY49" fmla="*/ 1671638 h 2786063"/>
              <a:gd name="connsiteX50" fmla="*/ 4386263 w 10687050"/>
              <a:gd name="connsiteY50" fmla="*/ 1757363 h 2786063"/>
              <a:gd name="connsiteX51" fmla="*/ 4429125 w 10687050"/>
              <a:gd name="connsiteY51" fmla="*/ 1771650 h 2786063"/>
              <a:gd name="connsiteX52" fmla="*/ 4743450 w 10687050"/>
              <a:gd name="connsiteY52" fmla="*/ 1743075 h 2786063"/>
              <a:gd name="connsiteX53" fmla="*/ 4814888 w 10687050"/>
              <a:gd name="connsiteY53" fmla="*/ 1714500 h 2786063"/>
              <a:gd name="connsiteX54" fmla="*/ 4986338 w 10687050"/>
              <a:gd name="connsiteY54" fmla="*/ 1643063 h 2786063"/>
              <a:gd name="connsiteX55" fmla="*/ 5186363 w 10687050"/>
              <a:gd name="connsiteY55" fmla="*/ 1543050 h 2786063"/>
              <a:gd name="connsiteX56" fmla="*/ 5372100 w 10687050"/>
              <a:gd name="connsiteY56" fmla="*/ 1414463 h 2786063"/>
              <a:gd name="connsiteX57" fmla="*/ 5572125 w 10687050"/>
              <a:gd name="connsiteY57" fmla="*/ 1285875 h 2786063"/>
              <a:gd name="connsiteX58" fmla="*/ 5672138 w 10687050"/>
              <a:gd name="connsiteY58" fmla="*/ 1200150 h 2786063"/>
              <a:gd name="connsiteX59" fmla="*/ 5872163 w 10687050"/>
              <a:gd name="connsiteY59" fmla="*/ 1057275 h 2786063"/>
              <a:gd name="connsiteX60" fmla="*/ 5986463 w 10687050"/>
              <a:gd name="connsiteY60" fmla="*/ 957263 h 2786063"/>
              <a:gd name="connsiteX61" fmla="*/ 6057900 w 10687050"/>
              <a:gd name="connsiteY61" fmla="*/ 914400 h 2786063"/>
              <a:gd name="connsiteX62" fmla="*/ 6143625 w 10687050"/>
              <a:gd name="connsiteY62" fmla="*/ 857250 h 2786063"/>
              <a:gd name="connsiteX63" fmla="*/ 6200775 w 10687050"/>
              <a:gd name="connsiteY63" fmla="*/ 814388 h 2786063"/>
              <a:gd name="connsiteX64" fmla="*/ 6272213 w 10687050"/>
              <a:gd name="connsiteY64" fmla="*/ 785813 h 2786063"/>
              <a:gd name="connsiteX65" fmla="*/ 6386513 w 10687050"/>
              <a:gd name="connsiteY65" fmla="*/ 728663 h 2786063"/>
              <a:gd name="connsiteX66" fmla="*/ 6443663 w 10687050"/>
              <a:gd name="connsiteY66" fmla="*/ 714375 h 2786063"/>
              <a:gd name="connsiteX67" fmla="*/ 6643688 w 10687050"/>
              <a:gd name="connsiteY67" fmla="*/ 657225 h 2786063"/>
              <a:gd name="connsiteX68" fmla="*/ 6715125 w 10687050"/>
              <a:gd name="connsiteY68" fmla="*/ 642938 h 2786063"/>
              <a:gd name="connsiteX69" fmla="*/ 6757988 w 10687050"/>
              <a:gd name="connsiteY69" fmla="*/ 657225 h 2786063"/>
              <a:gd name="connsiteX70" fmla="*/ 6843713 w 10687050"/>
              <a:gd name="connsiteY70" fmla="*/ 714375 h 2786063"/>
              <a:gd name="connsiteX71" fmla="*/ 6943725 w 10687050"/>
              <a:gd name="connsiteY71" fmla="*/ 785813 h 2786063"/>
              <a:gd name="connsiteX72" fmla="*/ 7100888 w 10687050"/>
              <a:gd name="connsiteY72" fmla="*/ 871538 h 2786063"/>
              <a:gd name="connsiteX73" fmla="*/ 7300913 w 10687050"/>
              <a:gd name="connsiteY73" fmla="*/ 1000125 h 2786063"/>
              <a:gd name="connsiteX74" fmla="*/ 7443788 w 10687050"/>
              <a:gd name="connsiteY74" fmla="*/ 1071563 h 2786063"/>
              <a:gd name="connsiteX75" fmla="*/ 7700963 w 10687050"/>
              <a:gd name="connsiteY75" fmla="*/ 1200150 h 2786063"/>
              <a:gd name="connsiteX76" fmla="*/ 7958138 w 10687050"/>
              <a:gd name="connsiteY76" fmla="*/ 1271588 h 2786063"/>
              <a:gd name="connsiteX77" fmla="*/ 8058150 w 10687050"/>
              <a:gd name="connsiteY77" fmla="*/ 1300163 h 2786063"/>
              <a:gd name="connsiteX78" fmla="*/ 8143875 w 10687050"/>
              <a:gd name="connsiteY78" fmla="*/ 1328738 h 2786063"/>
              <a:gd name="connsiteX79" fmla="*/ 8229600 w 10687050"/>
              <a:gd name="connsiteY79" fmla="*/ 1343025 h 2786063"/>
              <a:gd name="connsiteX80" fmla="*/ 8472488 w 10687050"/>
              <a:gd name="connsiteY80" fmla="*/ 1371600 h 2786063"/>
              <a:gd name="connsiteX81" fmla="*/ 8629650 w 10687050"/>
              <a:gd name="connsiteY81" fmla="*/ 1357313 h 2786063"/>
              <a:gd name="connsiteX82" fmla="*/ 8672513 w 10687050"/>
              <a:gd name="connsiteY82" fmla="*/ 1328738 h 2786063"/>
              <a:gd name="connsiteX83" fmla="*/ 8715375 w 10687050"/>
              <a:gd name="connsiteY83" fmla="*/ 1314450 h 2786063"/>
              <a:gd name="connsiteX84" fmla="*/ 8829675 w 10687050"/>
              <a:gd name="connsiteY84" fmla="*/ 1228725 h 2786063"/>
              <a:gd name="connsiteX85" fmla="*/ 8872538 w 10687050"/>
              <a:gd name="connsiteY85" fmla="*/ 1171575 h 2786063"/>
              <a:gd name="connsiteX86" fmla="*/ 8929688 w 10687050"/>
              <a:gd name="connsiteY86" fmla="*/ 1128713 h 2786063"/>
              <a:gd name="connsiteX87" fmla="*/ 9058275 w 10687050"/>
              <a:gd name="connsiteY87" fmla="*/ 1000125 h 2786063"/>
              <a:gd name="connsiteX88" fmla="*/ 9144000 w 10687050"/>
              <a:gd name="connsiteY88" fmla="*/ 914400 h 2786063"/>
              <a:gd name="connsiteX89" fmla="*/ 9258300 w 10687050"/>
              <a:gd name="connsiteY89" fmla="*/ 828675 h 2786063"/>
              <a:gd name="connsiteX90" fmla="*/ 9301163 w 10687050"/>
              <a:gd name="connsiteY90" fmla="*/ 785813 h 2786063"/>
              <a:gd name="connsiteX91" fmla="*/ 9344025 w 10687050"/>
              <a:gd name="connsiteY91" fmla="*/ 771525 h 2786063"/>
              <a:gd name="connsiteX92" fmla="*/ 9401175 w 10687050"/>
              <a:gd name="connsiteY92" fmla="*/ 742950 h 2786063"/>
              <a:gd name="connsiteX93" fmla="*/ 9501188 w 10687050"/>
              <a:gd name="connsiteY93" fmla="*/ 700088 h 2786063"/>
              <a:gd name="connsiteX94" fmla="*/ 10044113 w 10687050"/>
              <a:gd name="connsiteY94" fmla="*/ 685800 h 2786063"/>
              <a:gd name="connsiteX95" fmla="*/ 10101263 w 10687050"/>
              <a:gd name="connsiteY95" fmla="*/ 671513 h 2786063"/>
              <a:gd name="connsiteX96" fmla="*/ 10186988 w 10687050"/>
              <a:gd name="connsiteY96" fmla="*/ 614363 h 2786063"/>
              <a:gd name="connsiteX97" fmla="*/ 10215563 w 10687050"/>
              <a:gd name="connsiteY97" fmla="*/ 571500 h 2786063"/>
              <a:gd name="connsiteX98" fmla="*/ 10344150 w 10687050"/>
              <a:gd name="connsiteY98" fmla="*/ 442913 h 2786063"/>
              <a:gd name="connsiteX99" fmla="*/ 10387013 w 10687050"/>
              <a:gd name="connsiteY99" fmla="*/ 400050 h 2786063"/>
              <a:gd name="connsiteX100" fmla="*/ 10472738 w 10687050"/>
              <a:gd name="connsiteY100" fmla="*/ 371475 h 2786063"/>
              <a:gd name="connsiteX101" fmla="*/ 10515600 w 10687050"/>
              <a:gd name="connsiteY101" fmla="*/ 357188 h 2786063"/>
              <a:gd name="connsiteX102" fmla="*/ 10615613 w 10687050"/>
              <a:gd name="connsiteY102" fmla="*/ 328613 h 2786063"/>
              <a:gd name="connsiteX103" fmla="*/ 10658475 w 10687050"/>
              <a:gd name="connsiteY103" fmla="*/ 300038 h 2786063"/>
              <a:gd name="connsiteX104" fmla="*/ 10687050 w 10687050"/>
              <a:gd name="connsiteY104" fmla="*/ 257175 h 2786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0687050" h="2786063">
                <a:moveTo>
                  <a:pt x="0" y="2786063"/>
                </a:moveTo>
                <a:lnTo>
                  <a:pt x="100013" y="2657475"/>
                </a:lnTo>
                <a:cubicBezTo>
                  <a:pt x="114532" y="2638601"/>
                  <a:pt x="128256" y="2619121"/>
                  <a:pt x="142875" y="2600325"/>
                </a:cubicBezTo>
                <a:cubicBezTo>
                  <a:pt x="161597" y="2576254"/>
                  <a:pt x="186387" y="2556163"/>
                  <a:pt x="200025" y="2528888"/>
                </a:cubicBezTo>
                <a:cubicBezTo>
                  <a:pt x="228600" y="2471738"/>
                  <a:pt x="252173" y="2411800"/>
                  <a:pt x="285750" y="2357438"/>
                </a:cubicBezTo>
                <a:cubicBezTo>
                  <a:pt x="352389" y="2249547"/>
                  <a:pt x="429009" y="2148149"/>
                  <a:pt x="500063" y="2043113"/>
                </a:cubicBezTo>
                <a:cubicBezTo>
                  <a:pt x="538548" y="1986222"/>
                  <a:pt x="579754" y="1930992"/>
                  <a:pt x="614363" y="1871663"/>
                </a:cubicBezTo>
                <a:cubicBezTo>
                  <a:pt x="647700" y="1814513"/>
                  <a:pt x="679446" y="1756404"/>
                  <a:pt x="714375" y="1700213"/>
                </a:cubicBezTo>
                <a:cubicBezTo>
                  <a:pt x="789003" y="1580159"/>
                  <a:pt x="883196" y="1471122"/>
                  <a:pt x="942975" y="1343025"/>
                </a:cubicBezTo>
                <a:cubicBezTo>
                  <a:pt x="1160794" y="876274"/>
                  <a:pt x="915612" y="1376624"/>
                  <a:pt x="1171575" y="928688"/>
                </a:cubicBezTo>
                <a:cubicBezTo>
                  <a:pt x="1189570" y="897197"/>
                  <a:pt x="1196443" y="860166"/>
                  <a:pt x="1214438" y="828675"/>
                </a:cubicBezTo>
                <a:cubicBezTo>
                  <a:pt x="1272796" y="726548"/>
                  <a:pt x="1338144" y="628577"/>
                  <a:pt x="1400175" y="528638"/>
                </a:cubicBezTo>
                <a:cubicBezTo>
                  <a:pt x="1423869" y="490464"/>
                  <a:pt x="1439843" y="446108"/>
                  <a:pt x="1471613" y="414338"/>
                </a:cubicBezTo>
                <a:cubicBezTo>
                  <a:pt x="1485900" y="400050"/>
                  <a:pt x="1502070" y="387424"/>
                  <a:pt x="1514475" y="371475"/>
                </a:cubicBezTo>
                <a:cubicBezTo>
                  <a:pt x="1535559" y="344366"/>
                  <a:pt x="1550171" y="312567"/>
                  <a:pt x="1571625" y="285750"/>
                </a:cubicBezTo>
                <a:cubicBezTo>
                  <a:pt x="1588455" y="264713"/>
                  <a:pt x="1610876" y="248736"/>
                  <a:pt x="1628775" y="228600"/>
                </a:cubicBezTo>
                <a:cubicBezTo>
                  <a:pt x="1649035" y="205808"/>
                  <a:pt x="1664362" y="178726"/>
                  <a:pt x="1685925" y="157163"/>
                </a:cubicBezTo>
                <a:cubicBezTo>
                  <a:pt x="1717635" y="125453"/>
                  <a:pt x="1778231" y="94114"/>
                  <a:pt x="1814513" y="71438"/>
                </a:cubicBezTo>
                <a:cubicBezTo>
                  <a:pt x="1829074" y="62337"/>
                  <a:pt x="1841238" y="48731"/>
                  <a:pt x="1857375" y="42863"/>
                </a:cubicBezTo>
                <a:cubicBezTo>
                  <a:pt x="1894283" y="29442"/>
                  <a:pt x="1933575" y="23813"/>
                  <a:pt x="1971675" y="14288"/>
                </a:cubicBezTo>
                <a:lnTo>
                  <a:pt x="2028825" y="0"/>
                </a:lnTo>
                <a:cubicBezTo>
                  <a:pt x="2090738" y="4763"/>
                  <a:pt x="2155294" y="-4234"/>
                  <a:pt x="2214563" y="14288"/>
                </a:cubicBezTo>
                <a:cubicBezTo>
                  <a:pt x="2234863" y="20632"/>
                  <a:pt x="2278386" y="110822"/>
                  <a:pt x="2286000" y="128588"/>
                </a:cubicBezTo>
                <a:cubicBezTo>
                  <a:pt x="2301059" y="163725"/>
                  <a:pt x="2308475" y="206287"/>
                  <a:pt x="2314575" y="242888"/>
                </a:cubicBezTo>
                <a:cubicBezTo>
                  <a:pt x="2320111" y="276106"/>
                  <a:pt x="2323742" y="309616"/>
                  <a:pt x="2328863" y="342900"/>
                </a:cubicBezTo>
                <a:cubicBezTo>
                  <a:pt x="2345520" y="451171"/>
                  <a:pt x="2339177" y="414718"/>
                  <a:pt x="2371725" y="528638"/>
                </a:cubicBezTo>
                <a:cubicBezTo>
                  <a:pt x="2414985" y="917964"/>
                  <a:pt x="2353951" y="433839"/>
                  <a:pt x="2414588" y="757238"/>
                </a:cubicBezTo>
                <a:cubicBezTo>
                  <a:pt x="2422536" y="799625"/>
                  <a:pt x="2419520" y="843726"/>
                  <a:pt x="2428875" y="885825"/>
                </a:cubicBezTo>
                <a:cubicBezTo>
                  <a:pt x="2438676" y="929930"/>
                  <a:pt x="2460240" y="970719"/>
                  <a:pt x="2471738" y="1014413"/>
                </a:cubicBezTo>
                <a:cubicBezTo>
                  <a:pt x="2484098" y="1061382"/>
                  <a:pt x="2487953" y="1110319"/>
                  <a:pt x="2500313" y="1157288"/>
                </a:cubicBezTo>
                <a:cubicBezTo>
                  <a:pt x="2511811" y="1200981"/>
                  <a:pt x="2529570" y="1242791"/>
                  <a:pt x="2543175" y="1285875"/>
                </a:cubicBezTo>
                <a:cubicBezTo>
                  <a:pt x="2558148" y="1333289"/>
                  <a:pt x="2572378" y="1380941"/>
                  <a:pt x="2586038" y="1428750"/>
                </a:cubicBezTo>
                <a:cubicBezTo>
                  <a:pt x="2605710" y="1497603"/>
                  <a:pt x="2600269" y="1505748"/>
                  <a:pt x="2628900" y="1585913"/>
                </a:cubicBezTo>
                <a:cubicBezTo>
                  <a:pt x="2641099" y="1620070"/>
                  <a:pt x="2659692" y="1651723"/>
                  <a:pt x="2671763" y="1685925"/>
                </a:cubicBezTo>
                <a:cubicBezTo>
                  <a:pt x="2715981" y="1811210"/>
                  <a:pt x="2694429" y="1800601"/>
                  <a:pt x="2743200" y="1885950"/>
                </a:cubicBezTo>
                <a:cubicBezTo>
                  <a:pt x="2751719" y="1900859"/>
                  <a:pt x="2758366" y="1918086"/>
                  <a:pt x="2771775" y="1928813"/>
                </a:cubicBezTo>
                <a:cubicBezTo>
                  <a:pt x="2783535" y="1938221"/>
                  <a:pt x="2800350" y="1938338"/>
                  <a:pt x="2814638" y="1943100"/>
                </a:cubicBezTo>
                <a:cubicBezTo>
                  <a:pt x="2919850" y="1934333"/>
                  <a:pt x="2968150" y="1936869"/>
                  <a:pt x="3057525" y="1914525"/>
                </a:cubicBezTo>
                <a:cubicBezTo>
                  <a:pt x="3091161" y="1906116"/>
                  <a:pt x="3125583" y="1899405"/>
                  <a:pt x="3157538" y="1885950"/>
                </a:cubicBezTo>
                <a:cubicBezTo>
                  <a:pt x="3216427" y="1861155"/>
                  <a:pt x="3271838" y="1828800"/>
                  <a:pt x="3328988" y="1800225"/>
                </a:cubicBezTo>
                <a:cubicBezTo>
                  <a:pt x="3357563" y="1785938"/>
                  <a:pt x="3385348" y="1769948"/>
                  <a:pt x="3414713" y="1757363"/>
                </a:cubicBezTo>
                <a:cubicBezTo>
                  <a:pt x="3448050" y="1743075"/>
                  <a:pt x="3482284" y="1730721"/>
                  <a:pt x="3514725" y="1714500"/>
                </a:cubicBezTo>
                <a:cubicBezTo>
                  <a:pt x="3530084" y="1706821"/>
                  <a:pt x="3542229" y="1693604"/>
                  <a:pt x="3557588" y="1685925"/>
                </a:cubicBezTo>
                <a:cubicBezTo>
                  <a:pt x="3590029" y="1669705"/>
                  <a:pt x="3625159" y="1659283"/>
                  <a:pt x="3657600" y="1643063"/>
                </a:cubicBezTo>
                <a:cubicBezTo>
                  <a:pt x="3765981" y="1588872"/>
                  <a:pt x="3689873" y="1612903"/>
                  <a:pt x="3786188" y="1571625"/>
                </a:cubicBezTo>
                <a:cubicBezTo>
                  <a:pt x="3838140" y="1549360"/>
                  <a:pt x="3849574" y="1557539"/>
                  <a:pt x="3914775" y="1543050"/>
                </a:cubicBezTo>
                <a:cubicBezTo>
                  <a:pt x="3929477" y="1539783"/>
                  <a:pt x="3943350" y="1533525"/>
                  <a:pt x="3957638" y="1528763"/>
                </a:cubicBezTo>
                <a:cubicBezTo>
                  <a:pt x="4019550" y="1533525"/>
                  <a:pt x="4082343" y="1531607"/>
                  <a:pt x="4143375" y="1543050"/>
                </a:cubicBezTo>
                <a:cubicBezTo>
                  <a:pt x="4160252" y="1546214"/>
                  <a:pt x="4172501" y="1561322"/>
                  <a:pt x="4186238" y="1571625"/>
                </a:cubicBezTo>
                <a:cubicBezTo>
                  <a:pt x="4325531" y="1676095"/>
                  <a:pt x="4210100" y="1582796"/>
                  <a:pt x="4286250" y="1671638"/>
                </a:cubicBezTo>
                <a:cubicBezTo>
                  <a:pt x="4312615" y="1702398"/>
                  <a:pt x="4348345" y="1738404"/>
                  <a:pt x="4386263" y="1757363"/>
                </a:cubicBezTo>
                <a:cubicBezTo>
                  <a:pt x="4399733" y="1764098"/>
                  <a:pt x="4414838" y="1766888"/>
                  <a:pt x="4429125" y="1771650"/>
                </a:cubicBezTo>
                <a:cubicBezTo>
                  <a:pt x="4533900" y="1762125"/>
                  <a:pt x="4639379" y="1758493"/>
                  <a:pt x="4743450" y="1743075"/>
                </a:cubicBezTo>
                <a:cubicBezTo>
                  <a:pt x="4768820" y="1739316"/>
                  <a:pt x="4790785" y="1723265"/>
                  <a:pt x="4814888" y="1714500"/>
                </a:cubicBezTo>
                <a:cubicBezTo>
                  <a:pt x="5008556" y="1644076"/>
                  <a:pt x="4791329" y="1733068"/>
                  <a:pt x="4986338" y="1643063"/>
                </a:cubicBezTo>
                <a:cubicBezTo>
                  <a:pt x="5093516" y="1593596"/>
                  <a:pt x="5084634" y="1609174"/>
                  <a:pt x="5186363" y="1543050"/>
                </a:cubicBezTo>
                <a:cubicBezTo>
                  <a:pt x="5249499" y="1502012"/>
                  <a:pt x="5306720" y="1451823"/>
                  <a:pt x="5372100" y="1414463"/>
                </a:cubicBezTo>
                <a:cubicBezTo>
                  <a:pt x="5466683" y="1360416"/>
                  <a:pt x="5484616" y="1354632"/>
                  <a:pt x="5572125" y="1285875"/>
                </a:cubicBezTo>
                <a:cubicBezTo>
                  <a:pt x="5606651" y="1258748"/>
                  <a:pt x="5637212" y="1226760"/>
                  <a:pt x="5672138" y="1200150"/>
                </a:cubicBezTo>
                <a:cubicBezTo>
                  <a:pt x="5737313" y="1150493"/>
                  <a:pt x="5814225" y="1115213"/>
                  <a:pt x="5872163" y="1057275"/>
                </a:cubicBezTo>
                <a:cubicBezTo>
                  <a:pt x="5917327" y="1012111"/>
                  <a:pt x="5928317" y="997966"/>
                  <a:pt x="5986463" y="957263"/>
                </a:cubicBezTo>
                <a:cubicBezTo>
                  <a:pt x="6009213" y="941338"/>
                  <a:pt x="6034472" y="929309"/>
                  <a:pt x="6057900" y="914400"/>
                </a:cubicBezTo>
                <a:cubicBezTo>
                  <a:pt x="6086874" y="895962"/>
                  <a:pt x="6115490" y="876944"/>
                  <a:pt x="6143625" y="857250"/>
                </a:cubicBezTo>
                <a:cubicBezTo>
                  <a:pt x="6163133" y="843595"/>
                  <a:pt x="6179959" y="825952"/>
                  <a:pt x="6200775" y="814388"/>
                </a:cubicBezTo>
                <a:cubicBezTo>
                  <a:pt x="6223195" y="801933"/>
                  <a:pt x="6248927" y="796561"/>
                  <a:pt x="6272213" y="785813"/>
                </a:cubicBezTo>
                <a:cubicBezTo>
                  <a:pt x="6310889" y="767962"/>
                  <a:pt x="6345188" y="738995"/>
                  <a:pt x="6386513" y="728663"/>
                </a:cubicBezTo>
                <a:cubicBezTo>
                  <a:pt x="6405563" y="723900"/>
                  <a:pt x="6425277" y="721270"/>
                  <a:pt x="6443663" y="714375"/>
                </a:cubicBezTo>
                <a:cubicBezTo>
                  <a:pt x="6616098" y="649711"/>
                  <a:pt x="6316097" y="722743"/>
                  <a:pt x="6643688" y="657225"/>
                </a:cubicBezTo>
                <a:lnTo>
                  <a:pt x="6715125" y="642938"/>
                </a:lnTo>
                <a:cubicBezTo>
                  <a:pt x="6729413" y="647700"/>
                  <a:pt x="6744823" y="649911"/>
                  <a:pt x="6757988" y="657225"/>
                </a:cubicBezTo>
                <a:cubicBezTo>
                  <a:pt x="6788009" y="673903"/>
                  <a:pt x="6816239" y="693769"/>
                  <a:pt x="6843713" y="714375"/>
                </a:cubicBezTo>
                <a:cubicBezTo>
                  <a:pt x="6868244" y="732773"/>
                  <a:pt x="6914477" y="769100"/>
                  <a:pt x="6943725" y="785813"/>
                </a:cubicBezTo>
                <a:cubicBezTo>
                  <a:pt x="7060982" y="852817"/>
                  <a:pt x="6935937" y="765498"/>
                  <a:pt x="7100888" y="871538"/>
                </a:cubicBezTo>
                <a:cubicBezTo>
                  <a:pt x="7261215" y="974605"/>
                  <a:pt x="7138084" y="913921"/>
                  <a:pt x="7300913" y="1000125"/>
                </a:cubicBezTo>
                <a:cubicBezTo>
                  <a:pt x="7347972" y="1025038"/>
                  <a:pt x="7396621" y="1046856"/>
                  <a:pt x="7443788" y="1071563"/>
                </a:cubicBezTo>
                <a:cubicBezTo>
                  <a:pt x="7526884" y="1115089"/>
                  <a:pt x="7610473" y="1169987"/>
                  <a:pt x="7700963" y="1200150"/>
                </a:cubicBezTo>
                <a:cubicBezTo>
                  <a:pt x="7912613" y="1270699"/>
                  <a:pt x="7835770" y="1238214"/>
                  <a:pt x="7958138" y="1271588"/>
                </a:cubicBezTo>
                <a:cubicBezTo>
                  <a:pt x="7991588" y="1280711"/>
                  <a:pt x="8025012" y="1289967"/>
                  <a:pt x="8058150" y="1300163"/>
                </a:cubicBezTo>
                <a:cubicBezTo>
                  <a:pt x="8086939" y="1309021"/>
                  <a:pt x="8114654" y="1321433"/>
                  <a:pt x="8143875" y="1328738"/>
                </a:cubicBezTo>
                <a:cubicBezTo>
                  <a:pt x="8171979" y="1335764"/>
                  <a:pt x="8200968" y="1338620"/>
                  <a:pt x="8229600" y="1343025"/>
                </a:cubicBezTo>
                <a:cubicBezTo>
                  <a:pt x="8346929" y="1361075"/>
                  <a:pt x="8338835" y="1358235"/>
                  <a:pt x="8472488" y="1371600"/>
                </a:cubicBezTo>
                <a:cubicBezTo>
                  <a:pt x="8524875" y="1366838"/>
                  <a:pt x="8578214" y="1368335"/>
                  <a:pt x="8629650" y="1357313"/>
                </a:cubicBezTo>
                <a:cubicBezTo>
                  <a:pt x="8646440" y="1353715"/>
                  <a:pt x="8657154" y="1336417"/>
                  <a:pt x="8672513" y="1328738"/>
                </a:cubicBezTo>
                <a:cubicBezTo>
                  <a:pt x="8685983" y="1322003"/>
                  <a:pt x="8701088" y="1319213"/>
                  <a:pt x="8715375" y="1314450"/>
                </a:cubicBezTo>
                <a:cubicBezTo>
                  <a:pt x="8919989" y="1109841"/>
                  <a:pt x="8545595" y="1477296"/>
                  <a:pt x="8829675" y="1228725"/>
                </a:cubicBezTo>
                <a:cubicBezTo>
                  <a:pt x="8847596" y="1213044"/>
                  <a:pt x="8855700" y="1188413"/>
                  <a:pt x="8872538" y="1171575"/>
                </a:cubicBezTo>
                <a:cubicBezTo>
                  <a:pt x="8889376" y="1154737"/>
                  <a:pt x="8912191" y="1144865"/>
                  <a:pt x="8929688" y="1128713"/>
                </a:cubicBezTo>
                <a:cubicBezTo>
                  <a:pt x="8974229" y="1087598"/>
                  <a:pt x="9015413" y="1042988"/>
                  <a:pt x="9058275" y="1000125"/>
                </a:cubicBezTo>
                <a:cubicBezTo>
                  <a:pt x="9086850" y="971550"/>
                  <a:pt x="9111671" y="938647"/>
                  <a:pt x="9144000" y="914400"/>
                </a:cubicBezTo>
                <a:cubicBezTo>
                  <a:pt x="9182100" y="885825"/>
                  <a:pt x="9224624" y="862351"/>
                  <a:pt x="9258300" y="828675"/>
                </a:cubicBezTo>
                <a:cubicBezTo>
                  <a:pt x="9272588" y="814388"/>
                  <a:pt x="9284351" y="797021"/>
                  <a:pt x="9301163" y="785813"/>
                </a:cubicBezTo>
                <a:cubicBezTo>
                  <a:pt x="9313694" y="777459"/>
                  <a:pt x="9330182" y="777458"/>
                  <a:pt x="9344025" y="771525"/>
                </a:cubicBezTo>
                <a:cubicBezTo>
                  <a:pt x="9363601" y="763135"/>
                  <a:pt x="9382683" y="753517"/>
                  <a:pt x="9401175" y="742950"/>
                </a:cubicBezTo>
                <a:cubicBezTo>
                  <a:pt x="9446203" y="717220"/>
                  <a:pt x="9443587" y="702831"/>
                  <a:pt x="9501188" y="700088"/>
                </a:cubicBezTo>
                <a:cubicBezTo>
                  <a:pt x="9682021" y="691477"/>
                  <a:pt x="9863138" y="690563"/>
                  <a:pt x="10044113" y="685800"/>
                </a:cubicBezTo>
                <a:cubicBezTo>
                  <a:pt x="10063163" y="681038"/>
                  <a:pt x="10083700" y="680295"/>
                  <a:pt x="10101263" y="671513"/>
                </a:cubicBezTo>
                <a:cubicBezTo>
                  <a:pt x="10131980" y="656154"/>
                  <a:pt x="10186988" y="614363"/>
                  <a:pt x="10186988" y="614363"/>
                </a:cubicBezTo>
                <a:cubicBezTo>
                  <a:pt x="10196513" y="600075"/>
                  <a:pt x="10204155" y="584334"/>
                  <a:pt x="10215563" y="571500"/>
                </a:cubicBezTo>
                <a:lnTo>
                  <a:pt x="10344150" y="442913"/>
                </a:lnTo>
                <a:cubicBezTo>
                  <a:pt x="10358438" y="428625"/>
                  <a:pt x="10367844" y="406440"/>
                  <a:pt x="10387013" y="400050"/>
                </a:cubicBezTo>
                <a:lnTo>
                  <a:pt x="10472738" y="371475"/>
                </a:lnTo>
                <a:cubicBezTo>
                  <a:pt x="10487025" y="366713"/>
                  <a:pt x="10500990" y="360841"/>
                  <a:pt x="10515600" y="357188"/>
                </a:cubicBezTo>
                <a:cubicBezTo>
                  <a:pt x="10587361" y="339247"/>
                  <a:pt x="10554121" y="349109"/>
                  <a:pt x="10615613" y="328613"/>
                </a:cubicBezTo>
                <a:cubicBezTo>
                  <a:pt x="10629900" y="319088"/>
                  <a:pt x="10646333" y="312180"/>
                  <a:pt x="10658475" y="300038"/>
                </a:cubicBezTo>
                <a:cubicBezTo>
                  <a:pt x="10670617" y="287896"/>
                  <a:pt x="10687050" y="257175"/>
                  <a:pt x="10687050" y="257175"/>
                </a:cubicBezTo>
              </a:path>
            </a:pathLst>
          </a:custGeom>
          <a:noFill/>
          <a:ln w="508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942975" y="2641499"/>
            <a:ext cx="10701338" cy="1801914"/>
          </a:xfrm>
          <a:custGeom>
            <a:avLst/>
            <a:gdLst>
              <a:gd name="connsiteX0" fmla="*/ 0 w 10701338"/>
              <a:gd name="connsiteY0" fmla="*/ 1801914 h 1801914"/>
              <a:gd name="connsiteX1" fmla="*/ 100013 w 10701338"/>
              <a:gd name="connsiteY1" fmla="*/ 1759051 h 1801914"/>
              <a:gd name="connsiteX2" fmla="*/ 171450 w 10701338"/>
              <a:gd name="connsiteY2" fmla="*/ 1716189 h 1801914"/>
              <a:gd name="connsiteX3" fmla="*/ 542925 w 10701338"/>
              <a:gd name="connsiteY3" fmla="*/ 1444726 h 1801914"/>
              <a:gd name="connsiteX4" fmla="*/ 871538 w 10701338"/>
              <a:gd name="connsiteY4" fmla="*/ 1216126 h 1801914"/>
              <a:gd name="connsiteX5" fmla="*/ 1057275 w 10701338"/>
              <a:gd name="connsiteY5" fmla="*/ 1087539 h 1801914"/>
              <a:gd name="connsiteX6" fmla="*/ 1728788 w 10701338"/>
              <a:gd name="connsiteY6" fmla="*/ 730351 h 1801914"/>
              <a:gd name="connsiteX7" fmla="*/ 1900238 w 10701338"/>
              <a:gd name="connsiteY7" fmla="*/ 658914 h 1801914"/>
              <a:gd name="connsiteX8" fmla="*/ 2057400 w 10701338"/>
              <a:gd name="connsiteY8" fmla="*/ 587476 h 1801914"/>
              <a:gd name="connsiteX9" fmla="*/ 2314575 w 10701338"/>
              <a:gd name="connsiteY9" fmla="*/ 544614 h 1801914"/>
              <a:gd name="connsiteX10" fmla="*/ 2457450 w 10701338"/>
              <a:gd name="connsiteY10" fmla="*/ 501751 h 1801914"/>
              <a:gd name="connsiteX11" fmla="*/ 2714625 w 10701338"/>
              <a:gd name="connsiteY11" fmla="*/ 487464 h 1801914"/>
              <a:gd name="connsiteX12" fmla="*/ 6943725 w 10701338"/>
              <a:gd name="connsiteY12" fmla="*/ 201714 h 1801914"/>
              <a:gd name="connsiteX13" fmla="*/ 7086600 w 10701338"/>
              <a:gd name="connsiteY13" fmla="*/ 273151 h 1801914"/>
              <a:gd name="connsiteX14" fmla="*/ 7358063 w 10701338"/>
              <a:gd name="connsiteY14" fmla="*/ 416026 h 1801914"/>
              <a:gd name="connsiteX15" fmla="*/ 7486650 w 10701338"/>
              <a:gd name="connsiteY15" fmla="*/ 444601 h 1801914"/>
              <a:gd name="connsiteX16" fmla="*/ 7800975 w 10701338"/>
              <a:gd name="connsiteY16" fmla="*/ 430314 h 1801914"/>
              <a:gd name="connsiteX17" fmla="*/ 8015288 w 10701338"/>
              <a:gd name="connsiteY17" fmla="*/ 373164 h 1801914"/>
              <a:gd name="connsiteX18" fmla="*/ 8229600 w 10701338"/>
              <a:gd name="connsiteY18" fmla="*/ 330301 h 1801914"/>
              <a:gd name="connsiteX19" fmla="*/ 8358188 w 10701338"/>
              <a:gd name="connsiteY19" fmla="*/ 301726 h 1801914"/>
              <a:gd name="connsiteX20" fmla="*/ 8872538 w 10701338"/>
              <a:gd name="connsiteY20" fmla="*/ 316014 h 1801914"/>
              <a:gd name="connsiteX21" fmla="*/ 8915400 w 10701338"/>
              <a:gd name="connsiteY21" fmla="*/ 330301 h 1801914"/>
              <a:gd name="connsiteX22" fmla="*/ 9058275 w 10701338"/>
              <a:gd name="connsiteY22" fmla="*/ 358876 h 1801914"/>
              <a:gd name="connsiteX23" fmla="*/ 9186863 w 10701338"/>
              <a:gd name="connsiteY23" fmla="*/ 344589 h 1801914"/>
              <a:gd name="connsiteX24" fmla="*/ 9229725 w 10701338"/>
              <a:gd name="connsiteY24" fmla="*/ 258864 h 1801914"/>
              <a:gd name="connsiteX25" fmla="*/ 9586913 w 10701338"/>
              <a:gd name="connsiteY25" fmla="*/ 230289 h 1801914"/>
              <a:gd name="connsiteX26" fmla="*/ 9744075 w 10701338"/>
              <a:gd name="connsiteY26" fmla="*/ 216001 h 1801914"/>
              <a:gd name="connsiteX27" fmla="*/ 9815513 w 10701338"/>
              <a:gd name="connsiteY27" fmla="*/ 201714 h 1801914"/>
              <a:gd name="connsiteX28" fmla="*/ 9858375 w 10701338"/>
              <a:gd name="connsiteY28" fmla="*/ 187426 h 1801914"/>
              <a:gd name="connsiteX29" fmla="*/ 9972675 w 10701338"/>
              <a:gd name="connsiteY29" fmla="*/ 173139 h 1801914"/>
              <a:gd name="connsiteX30" fmla="*/ 10044113 w 10701338"/>
              <a:gd name="connsiteY30" fmla="*/ 158851 h 1801914"/>
              <a:gd name="connsiteX31" fmla="*/ 10258425 w 10701338"/>
              <a:gd name="connsiteY31" fmla="*/ 144564 h 1801914"/>
              <a:gd name="connsiteX32" fmla="*/ 10387013 w 10701338"/>
              <a:gd name="connsiteY32" fmla="*/ 87414 h 1801914"/>
              <a:gd name="connsiteX33" fmla="*/ 10487025 w 10701338"/>
              <a:gd name="connsiteY33" fmla="*/ 15976 h 1801914"/>
              <a:gd name="connsiteX34" fmla="*/ 10529888 w 10701338"/>
              <a:gd name="connsiteY34" fmla="*/ 1689 h 1801914"/>
              <a:gd name="connsiteX35" fmla="*/ 10701338 w 10701338"/>
              <a:gd name="connsiteY35" fmla="*/ 1689 h 1801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701338" h="1801914">
                <a:moveTo>
                  <a:pt x="0" y="1801914"/>
                </a:moveTo>
                <a:cubicBezTo>
                  <a:pt x="33338" y="1787626"/>
                  <a:pt x="67572" y="1775272"/>
                  <a:pt x="100013" y="1759051"/>
                </a:cubicBezTo>
                <a:cubicBezTo>
                  <a:pt x="124851" y="1746632"/>
                  <a:pt x="148091" y="1731206"/>
                  <a:pt x="171450" y="1716189"/>
                </a:cubicBezTo>
                <a:cubicBezTo>
                  <a:pt x="357115" y="1596834"/>
                  <a:pt x="313977" y="1616438"/>
                  <a:pt x="542925" y="1444726"/>
                </a:cubicBezTo>
                <a:cubicBezTo>
                  <a:pt x="727044" y="1306637"/>
                  <a:pt x="676508" y="1348746"/>
                  <a:pt x="871538" y="1216126"/>
                </a:cubicBezTo>
                <a:cubicBezTo>
                  <a:pt x="933807" y="1173783"/>
                  <a:pt x="992494" y="1125928"/>
                  <a:pt x="1057275" y="1087539"/>
                </a:cubicBezTo>
                <a:cubicBezTo>
                  <a:pt x="1484210" y="834541"/>
                  <a:pt x="1340755" y="900116"/>
                  <a:pt x="1728788" y="730351"/>
                </a:cubicBezTo>
                <a:cubicBezTo>
                  <a:pt x="1785510" y="705535"/>
                  <a:pt x="1843460" y="683600"/>
                  <a:pt x="1900238" y="658914"/>
                </a:cubicBezTo>
                <a:cubicBezTo>
                  <a:pt x="1953011" y="635969"/>
                  <a:pt x="2000638" y="596936"/>
                  <a:pt x="2057400" y="587476"/>
                </a:cubicBezTo>
                <a:cubicBezTo>
                  <a:pt x="2143125" y="573189"/>
                  <a:pt x="2231333" y="569587"/>
                  <a:pt x="2314575" y="544614"/>
                </a:cubicBezTo>
                <a:cubicBezTo>
                  <a:pt x="2362200" y="530326"/>
                  <a:pt x="2408228" y="508783"/>
                  <a:pt x="2457450" y="501751"/>
                </a:cubicBezTo>
                <a:cubicBezTo>
                  <a:pt x="2542444" y="489609"/>
                  <a:pt x="2628900" y="492226"/>
                  <a:pt x="2714625" y="487464"/>
                </a:cubicBezTo>
                <a:cubicBezTo>
                  <a:pt x="4803554" y="234260"/>
                  <a:pt x="4673997" y="188670"/>
                  <a:pt x="6943725" y="201714"/>
                </a:cubicBezTo>
                <a:cubicBezTo>
                  <a:pt x="6996970" y="202020"/>
                  <a:pt x="7039718" y="247907"/>
                  <a:pt x="7086600" y="273151"/>
                </a:cubicBezTo>
                <a:cubicBezTo>
                  <a:pt x="7137526" y="300573"/>
                  <a:pt x="7265126" y="392792"/>
                  <a:pt x="7358063" y="416026"/>
                </a:cubicBezTo>
                <a:cubicBezTo>
                  <a:pt x="7400660" y="426675"/>
                  <a:pt x="7443788" y="435076"/>
                  <a:pt x="7486650" y="444601"/>
                </a:cubicBezTo>
                <a:cubicBezTo>
                  <a:pt x="7591425" y="439839"/>
                  <a:pt x="7697037" y="444360"/>
                  <a:pt x="7800975" y="430314"/>
                </a:cubicBezTo>
                <a:cubicBezTo>
                  <a:pt x="7874243" y="420413"/>
                  <a:pt x="7943288" y="389964"/>
                  <a:pt x="8015288" y="373164"/>
                </a:cubicBezTo>
                <a:cubicBezTo>
                  <a:pt x="8086234" y="356610"/>
                  <a:pt x="8158923" y="347970"/>
                  <a:pt x="8229600" y="330301"/>
                </a:cubicBezTo>
                <a:cubicBezTo>
                  <a:pt x="8310309" y="310124"/>
                  <a:pt x="8267495" y="319865"/>
                  <a:pt x="8358188" y="301726"/>
                </a:cubicBezTo>
                <a:cubicBezTo>
                  <a:pt x="8529638" y="306489"/>
                  <a:pt x="8701247" y="307230"/>
                  <a:pt x="8872538" y="316014"/>
                </a:cubicBezTo>
                <a:cubicBezTo>
                  <a:pt x="8887578" y="316785"/>
                  <a:pt x="8900726" y="326915"/>
                  <a:pt x="8915400" y="330301"/>
                </a:cubicBezTo>
                <a:cubicBezTo>
                  <a:pt x="8962724" y="341222"/>
                  <a:pt x="9058275" y="358876"/>
                  <a:pt x="9058275" y="358876"/>
                </a:cubicBezTo>
                <a:cubicBezTo>
                  <a:pt x="9101138" y="354114"/>
                  <a:pt x="9146821" y="360606"/>
                  <a:pt x="9186863" y="344589"/>
                </a:cubicBezTo>
                <a:cubicBezTo>
                  <a:pt x="9246990" y="320538"/>
                  <a:pt x="9146721" y="274235"/>
                  <a:pt x="9229725" y="258864"/>
                </a:cubicBezTo>
                <a:cubicBezTo>
                  <a:pt x="9347171" y="237115"/>
                  <a:pt x="9467883" y="240208"/>
                  <a:pt x="9586913" y="230289"/>
                </a:cubicBezTo>
                <a:lnTo>
                  <a:pt x="9744075" y="216001"/>
                </a:lnTo>
                <a:cubicBezTo>
                  <a:pt x="9767888" y="211239"/>
                  <a:pt x="9791954" y="207604"/>
                  <a:pt x="9815513" y="201714"/>
                </a:cubicBezTo>
                <a:cubicBezTo>
                  <a:pt x="9830124" y="198061"/>
                  <a:pt x="9843558" y="190120"/>
                  <a:pt x="9858375" y="187426"/>
                </a:cubicBezTo>
                <a:cubicBezTo>
                  <a:pt x="9896152" y="180557"/>
                  <a:pt x="9934725" y="178977"/>
                  <a:pt x="9972675" y="173139"/>
                </a:cubicBezTo>
                <a:cubicBezTo>
                  <a:pt x="9996677" y="169446"/>
                  <a:pt x="10019949" y="161267"/>
                  <a:pt x="10044113" y="158851"/>
                </a:cubicBezTo>
                <a:cubicBezTo>
                  <a:pt x="10115354" y="151727"/>
                  <a:pt x="10186988" y="149326"/>
                  <a:pt x="10258425" y="144564"/>
                </a:cubicBezTo>
                <a:cubicBezTo>
                  <a:pt x="10345544" y="115524"/>
                  <a:pt x="10327580" y="129866"/>
                  <a:pt x="10387013" y="87414"/>
                </a:cubicBezTo>
                <a:cubicBezTo>
                  <a:pt x="10402112" y="76629"/>
                  <a:pt x="10464579" y="27199"/>
                  <a:pt x="10487025" y="15976"/>
                </a:cubicBezTo>
                <a:cubicBezTo>
                  <a:pt x="10500496" y="9241"/>
                  <a:pt x="10514861" y="2691"/>
                  <a:pt x="10529888" y="1689"/>
                </a:cubicBezTo>
                <a:cubicBezTo>
                  <a:pt x="10586911" y="-2112"/>
                  <a:pt x="10644188" y="1689"/>
                  <a:pt x="10701338" y="1689"/>
                </a:cubicBezTo>
              </a:path>
            </a:pathLst>
          </a:custGeom>
          <a:noFill/>
          <a:ln w="508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971550" y="1825508"/>
            <a:ext cx="10587038" cy="2775067"/>
          </a:xfrm>
          <a:custGeom>
            <a:avLst/>
            <a:gdLst>
              <a:gd name="connsiteX0" fmla="*/ 0 w 10587038"/>
              <a:gd name="connsiteY0" fmla="*/ 1374892 h 2775067"/>
              <a:gd name="connsiteX1" fmla="*/ 157163 w 10587038"/>
              <a:gd name="connsiteY1" fmla="*/ 1460617 h 2775067"/>
              <a:gd name="connsiteX2" fmla="*/ 214313 w 10587038"/>
              <a:gd name="connsiteY2" fmla="*/ 1503480 h 2775067"/>
              <a:gd name="connsiteX3" fmla="*/ 500063 w 10587038"/>
              <a:gd name="connsiteY3" fmla="*/ 1689217 h 2775067"/>
              <a:gd name="connsiteX4" fmla="*/ 942975 w 10587038"/>
              <a:gd name="connsiteY4" fmla="*/ 2046405 h 2775067"/>
              <a:gd name="connsiteX5" fmla="*/ 1128713 w 10587038"/>
              <a:gd name="connsiteY5" fmla="*/ 2189280 h 2775067"/>
              <a:gd name="connsiteX6" fmla="*/ 1185863 w 10587038"/>
              <a:gd name="connsiteY6" fmla="*/ 2246430 h 2775067"/>
              <a:gd name="connsiteX7" fmla="*/ 1471613 w 10587038"/>
              <a:gd name="connsiteY7" fmla="*/ 2489317 h 2775067"/>
              <a:gd name="connsiteX8" fmla="*/ 1571625 w 10587038"/>
              <a:gd name="connsiteY8" fmla="*/ 2589330 h 2775067"/>
              <a:gd name="connsiteX9" fmla="*/ 1614488 w 10587038"/>
              <a:gd name="connsiteY9" fmla="*/ 2617905 h 2775067"/>
              <a:gd name="connsiteX10" fmla="*/ 1700213 w 10587038"/>
              <a:gd name="connsiteY10" fmla="*/ 2689342 h 2775067"/>
              <a:gd name="connsiteX11" fmla="*/ 1843088 w 10587038"/>
              <a:gd name="connsiteY11" fmla="*/ 2775067 h 2775067"/>
              <a:gd name="connsiteX12" fmla="*/ 5157788 w 10587038"/>
              <a:gd name="connsiteY12" fmla="*/ 1289167 h 2775067"/>
              <a:gd name="connsiteX13" fmla="*/ 5286375 w 10587038"/>
              <a:gd name="connsiteY13" fmla="*/ 1317742 h 2775067"/>
              <a:gd name="connsiteX14" fmla="*/ 5629275 w 10587038"/>
              <a:gd name="connsiteY14" fmla="*/ 1160580 h 2775067"/>
              <a:gd name="connsiteX15" fmla="*/ 5872163 w 10587038"/>
              <a:gd name="connsiteY15" fmla="*/ 1074855 h 2775067"/>
              <a:gd name="connsiteX16" fmla="*/ 6115050 w 10587038"/>
              <a:gd name="connsiteY16" fmla="*/ 1031992 h 2775067"/>
              <a:gd name="connsiteX17" fmla="*/ 6243638 w 10587038"/>
              <a:gd name="connsiteY17" fmla="*/ 1003417 h 2775067"/>
              <a:gd name="connsiteX18" fmla="*/ 6357938 w 10587038"/>
              <a:gd name="connsiteY18" fmla="*/ 974842 h 2775067"/>
              <a:gd name="connsiteX19" fmla="*/ 6472238 w 10587038"/>
              <a:gd name="connsiteY19" fmla="*/ 960555 h 2775067"/>
              <a:gd name="connsiteX20" fmla="*/ 6557963 w 10587038"/>
              <a:gd name="connsiteY20" fmla="*/ 946267 h 2775067"/>
              <a:gd name="connsiteX21" fmla="*/ 6743700 w 10587038"/>
              <a:gd name="connsiteY21" fmla="*/ 903405 h 2775067"/>
              <a:gd name="connsiteX22" fmla="*/ 6858000 w 10587038"/>
              <a:gd name="connsiteY22" fmla="*/ 874830 h 2775067"/>
              <a:gd name="connsiteX23" fmla="*/ 6958013 w 10587038"/>
              <a:gd name="connsiteY23" fmla="*/ 860542 h 2775067"/>
              <a:gd name="connsiteX24" fmla="*/ 7286625 w 10587038"/>
              <a:gd name="connsiteY24" fmla="*/ 889117 h 2775067"/>
              <a:gd name="connsiteX25" fmla="*/ 7429500 w 10587038"/>
              <a:gd name="connsiteY25" fmla="*/ 960555 h 2775067"/>
              <a:gd name="connsiteX26" fmla="*/ 7472363 w 10587038"/>
              <a:gd name="connsiteY26" fmla="*/ 974842 h 2775067"/>
              <a:gd name="connsiteX27" fmla="*/ 7529513 w 10587038"/>
              <a:gd name="connsiteY27" fmla="*/ 1017705 h 2775067"/>
              <a:gd name="connsiteX28" fmla="*/ 7600950 w 10587038"/>
              <a:gd name="connsiteY28" fmla="*/ 1060567 h 2775067"/>
              <a:gd name="connsiteX29" fmla="*/ 7643813 w 10587038"/>
              <a:gd name="connsiteY29" fmla="*/ 1103430 h 2775067"/>
              <a:gd name="connsiteX30" fmla="*/ 7700963 w 10587038"/>
              <a:gd name="connsiteY30" fmla="*/ 1132005 h 2775067"/>
              <a:gd name="connsiteX31" fmla="*/ 7758113 w 10587038"/>
              <a:gd name="connsiteY31" fmla="*/ 1174867 h 2775067"/>
              <a:gd name="connsiteX32" fmla="*/ 7858125 w 10587038"/>
              <a:gd name="connsiteY32" fmla="*/ 1232017 h 2775067"/>
              <a:gd name="connsiteX33" fmla="*/ 7943850 w 10587038"/>
              <a:gd name="connsiteY33" fmla="*/ 1274880 h 2775067"/>
              <a:gd name="connsiteX34" fmla="*/ 8101013 w 10587038"/>
              <a:gd name="connsiteY34" fmla="*/ 1246305 h 2775067"/>
              <a:gd name="connsiteX35" fmla="*/ 8143875 w 10587038"/>
              <a:gd name="connsiteY35" fmla="*/ 1189155 h 2775067"/>
              <a:gd name="connsiteX36" fmla="*/ 8186738 w 10587038"/>
              <a:gd name="connsiteY36" fmla="*/ 1160580 h 2775067"/>
              <a:gd name="connsiteX37" fmla="*/ 8243888 w 10587038"/>
              <a:gd name="connsiteY37" fmla="*/ 1074855 h 2775067"/>
              <a:gd name="connsiteX38" fmla="*/ 8358188 w 10587038"/>
              <a:gd name="connsiteY38" fmla="*/ 946267 h 2775067"/>
              <a:gd name="connsiteX39" fmla="*/ 8443913 w 10587038"/>
              <a:gd name="connsiteY39" fmla="*/ 889117 h 2775067"/>
              <a:gd name="connsiteX40" fmla="*/ 9001125 w 10587038"/>
              <a:gd name="connsiteY40" fmla="*/ 860542 h 2775067"/>
              <a:gd name="connsiteX41" fmla="*/ 9101138 w 10587038"/>
              <a:gd name="connsiteY41" fmla="*/ 803392 h 2775067"/>
              <a:gd name="connsiteX42" fmla="*/ 9158288 w 10587038"/>
              <a:gd name="connsiteY42" fmla="*/ 774817 h 2775067"/>
              <a:gd name="connsiteX43" fmla="*/ 9272588 w 10587038"/>
              <a:gd name="connsiteY43" fmla="*/ 660517 h 2775067"/>
              <a:gd name="connsiteX44" fmla="*/ 9344025 w 10587038"/>
              <a:gd name="connsiteY44" fmla="*/ 589080 h 2775067"/>
              <a:gd name="connsiteX45" fmla="*/ 9444038 w 10587038"/>
              <a:gd name="connsiteY45" fmla="*/ 489067 h 2775067"/>
              <a:gd name="connsiteX46" fmla="*/ 9486900 w 10587038"/>
              <a:gd name="connsiteY46" fmla="*/ 446205 h 2775067"/>
              <a:gd name="connsiteX47" fmla="*/ 9529763 w 10587038"/>
              <a:gd name="connsiteY47" fmla="*/ 374767 h 2775067"/>
              <a:gd name="connsiteX48" fmla="*/ 9558338 w 10587038"/>
              <a:gd name="connsiteY48" fmla="*/ 331905 h 2775067"/>
              <a:gd name="connsiteX49" fmla="*/ 9601200 w 10587038"/>
              <a:gd name="connsiteY49" fmla="*/ 303330 h 2775067"/>
              <a:gd name="connsiteX50" fmla="*/ 9686925 w 10587038"/>
              <a:gd name="connsiteY50" fmla="*/ 217605 h 2775067"/>
              <a:gd name="connsiteX51" fmla="*/ 10129838 w 10587038"/>
              <a:gd name="connsiteY51" fmla="*/ 203317 h 2775067"/>
              <a:gd name="connsiteX52" fmla="*/ 10186988 w 10587038"/>
              <a:gd name="connsiteY52" fmla="*/ 189030 h 2775067"/>
              <a:gd name="connsiteX53" fmla="*/ 10272713 w 10587038"/>
              <a:gd name="connsiteY53" fmla="*/ 160455 h 2775067"/>
              <a:gd name="connsiteX54" fmla="*/ 10315575 w 10587038"/>
              <a:gd name="connsiteY54" fmla="*/ 117592 h 2775067"/>
              <a:gd name="connsiteX55" fmla="*/ 10387013 w 10587038"/>
              <a:gd name="connsiteY55" fmla="*/ 31867 h 2775067"/>
              <a:gd name="connsiteX56" fmla="*/ 10429875 w 10587038"/>
              <a:gd name="connsiteY56" fmla="*/ 3292 h 2775067"/>
              <a:gd name="connsiteX57" fmla="*/ 10587038 w 10587038"/>
              <a:gd name="connsiteY57" fmla="*/ 3292 h 277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0587038" h="2775067">
                <a:moveTo>
                  <a:pt x="0" y="1374892"/>
                </a:moveTo>
                <a:cubicBezTo>
                  <a:pt x="300774" y="1575408"/>
                  <a:pt x="-90822" y="1322847"/>
                  <a:pt x="157163" y="1460617"/>
                </a:cubicBezTo>
                <a:cubicBezTo>
                  <a:pt x="177979" y="1472181"/>
                  <a:pt x="194500" y="1490271"/>
                  <a:pt x="214313" y="1503480"/>
                </a:cubicBezTo>
                <a:cubicBezTo>
                  <a:pt x="308837" y="1566496"/>
                  <a:pt x="405539" y="1626201"/>
                  <a:pt x="500063" y="1689217"/>
                </a:cubicBezTo>
                <a:cubicBezTo>
                  <a:pt x="730103" y="1842577"/>
                  <a:pt x="645811" y="1801682"/>
                  <a:pt x="942975" y="2046405"/>
                </a:cubicBezTo>
                <a:cubicBezTo>
                  <a:pt x="1003271" y="2096061"/>
                  <a:pt x="1073480" y="2134047"/>
                  <a:pt x="1128713" y="2189280"/>
                </a:cubicBezTo>
                <a:cubicBezTo>
                  <a:pt x="1147763" y="2208330"/>
                  <a:pt x="1166121" y="2228098"/>
                  <a:pt x="1185863" y="2246430"/>
                </a:cubicBezTo>
                <a:cubicBezTo>
                  <a:pt x="1618872" y="2648509"/>
                  <a:pt x="1045684" y="2113496"/>
                  <a:pt x="1471613" y="2489317"/>
                </a:cubicBezTo>
                <a:cubicBezTo>
                  <a:pt x="1506965" y="2520510"/>
                  <a:pt x="1536581" y="2557791"/>
                  <a:pt x="1571625" y="2589330"/>
                </a:cubicBezTo>
                <a:cubicBezTo>
                  <a:pt x="1584389" y="2600817"/>
                  <a:pt x="1600934" y="2607363"/>
                  <a:pt x="1614488" y="2617905"/>
                </a:cubicBezTo>
                <a:cubicBezTo>
                  <a:pt x="1643849" y="2640741"/>
                  <a:pt x="1669562" y="2668269"/>
                  <a:pt x="1700213" y="2689342"/>
                </a:cubicBezTo>
                <a:cubicBezTo>
                  <a:pt x="1745980" y="2720807"/>
                  <a:pt x="1843088" y="2775067"/>
                  <a:pt x="1843088" y="2775067"/>
                </a:cubicBezTo>
                <a:cubicBezTo>
                  <a:pt x="4345695" y="1131789"/>
                  <a:pt x="3315943" y="1117262"/>
                  <a:pt x="5157788" y="1289167"/>
                </a:cubicBezTo>
                <a:cubicBezTo>
                  <a:pt x="5201506" y="1293247"/>
                  <a:pt x="5243513" y="1308217"/>
                  <a:pt x="5286375" y="1317742"/>
                </a:cubicBezTo>
                <a:cubicBezTo>
                  <a:pt x="5407612" y="1257123"/>
                  <a:pt x="5467966" y="1225975"/>
                  <a:pt x="5629275" y="1160580"/>
                </a:cubicBezTo>
                <a:cubicBezTo>
                  <a:pt x="5708842" y="1128323"/>
                  <a:pt x="5787474" y="1088970"/>
                  <a:pt x="5872163" y="1074855"/>
                </a:cubicBezTo>
                <a:cubicBezTo>
                  <a:pt x="5975813" y="1057580"/>
                  <a:pt x="6025257" y="1051234"/>
                  <a:pt x="6115050" y="1031992"/>
                </a:cubicBezTo>
                <a:lnTo>
                  <a:pt x="6243638" y="1003417"/>
                </a:lnTo>
                <a:cubicBezTo>
                  <a:pt x="6281867" y="994422"/>
                  <a:pt x="6319338" y="982079"/>
                  <a:pt x="6357938" y="974842"/>
                </a:cubicBezTo>
                <a:cubicBezTo>
                  <a:pt x="6395677" y="967766"/>
                  <a:pt x="6434227" y="965985"/>
                  <a:pt x="6472238" y="960555"/>
                </a:cubicBezTo>
                <a:cubicBezTo>
                  <a:pt x="6500916" y="956458"/>
                  <a:pt x="6529388" y="951030"/>
                  <a:pt x="6557963" y="946267"/>
                </a:cubicBezTo>
                <a:cubicBezTo>
                  <a:pt x="6692505" y="892450"/>
                  <a:pt x="6562848" y="937314"/>
                  <a:pt x="6743700" y="903405"/>
                </a:cubicBezTo>
                <a:cubicBezTo>
                  <a:pt x="6782300" y="896168"/>
                  <a:pt x="6819900" y="884355"/>
                  <a:pt x="6858000" y="874830"/>
                </a:cubicBezTo>
                <a:cubicBezTo>
                  <a:pt x="6890671" y="866662"/>
                  <a:pt x="6924675" y="865305"/>
                  <a:pt x="6958013" y="860542"/>
                </a:cubicBezTo>
                <a:cubicBezTo>
                  <a:pt x="7067550" y="870067"/>
                  <a:pt x="7177779" y="873568"/>
                  <a:pt x="7286625" y="889117"/>
                </a:cubicBezTo>
                <a:cubicBezTo>
                  <a:pt x="7338011" y="896458"/>
                  <a:pt x="7385701" y="938655"/>
                  <a:pt x="7429500" y="960555"/>
                </a:cubicBezTo>
                <a:cubicBezTo>
                  <a:pt x="7442970" y="967290"/>
                  <a:pt x="7458075" y="970080"/>
                  <a:pt x="7472363" y="974842"/>
                </a:cubicBezTo>
                <a:cubicBezTo>
                  <a:pt x="7491413" y="989130"/>
                  <a:pt x="7509700" y="1004496"/>
                  <a:pt x="7529513" y="1017705"/>
                </a:cubicBezTo>
                <a:cubicBezTo>
                  <a:pt x="7552619" y="1033109"/>
                  <a:pt x="7578734" y="1043905"/>
                  <a:pt x="7600950" y="1060567"/>
                </a:cubicBezTo>
                <a:cubicBezTo>
                  <a:pt x="7617115" y="1072690"/>
                  <a:pt x="7627371" y="1091686"/>
                  <a:pt x="7643813" y="1103430"/>
                </a:cubicBezTo>
                <a:cubicBezTo>
                  <a:pt x="7661144" y="1115810"/>
                  <a:pt x="7682902" y="1120717"/>
                  <a:pt x="7700963" y="1132005"/>
                </a:cubicBezTo>
                <a:cubicBezTo>
                  <a:pt x="7721156" y="1144625"/>
                  <a:pt x="7738736" y="1161026"/>
                  <a:pt x="7758113" y="1174867"/>
                </a:cubicBezTo>
                <a:cubicBezTo>
                  <a:pt x="7827733" y="1224596"/>
                  <a:pt x="7774407" y="1184179"/>
                  <a:pt x="7858125" y="1232017"/>
                </a:cubicBezTo>
                <a:cubicBezTo>
                  <a:pt x="7935677" y="1276332"/>
                  <a:pt x="7865264" y="1248683"/>
                  <a:pt x="7943850" y="1274880"/>
                </a:cubicBezTo>
                <a:cubicBezTo>
                  <a:pt x="7996238" y="1265355"/>
                  <a:pt x="8052072" y="1267280"/>
                  <a:pt x="8101013" y="1246305"/>
                </a:cubicBezTo>
                <a:cubicBezTo>
                  <a:pt x="8122900" y="1236925"/>
                  <a:pt x="8127037" y="1205993"/>
                  <a:pt x="8143875" y="1189155"/>
                </a:cubicBezTo>
                <a:cubicBezTo>
                  <a:pt x="8156017" y="1177013"/>
                  <a:pt x="8172450" y="1170105"/>
                  <a:pt x="8186738" y="1160580"/>
                </a:cubicBezTo>
                <a:cubicBezTo>
                  <a:pt x="8211846" y="1085252"/>
                  <a:pt x="8184430" y="1146204"/>
                  <a:pt x="8243888" y="1074855"/>
                </a:cubicBezTo>
                <a:cubicBezTo>
                  <a:pt x="8297573" y="1010434"/>
                  <a:pt x="8253982" y="1015738"/>
                  <a:pt x="8358188" y="946267"/>
                </a:cubicBezTo>
                <a:cubicBezTo>
                  <a:pt x="8386763" y="927217"/>
                  <a:pt x="8411332" y="899977"/>
                  <a:pt x="8443913" y="889117"/>
                </a:cubicBezTo>
                <a:cubicBezTo>
                  <a:pt x="8649490" y="820593"/>
                  <a:pt x="8471721" y="875248"/>
                  <a:pt x="9001125" y="860542"/>
                </a:cubicBezTo>
                <a:cubicBezTo>
                  <a:pt x="9173826" y="774191"/>
                  <a:pt x="8959775" y="884170"/>
                  <a:pt x="9101138" y="803392"/>
                </a:cubicBezTo>
                <a:cubicBezTo>
                  <a:pt x="9119630" y="792825"/>
                  <a:pt x="9141926" y="788452"/>
                  <a:pt x="9158288" y="774817"/>
                </a:cubicBezTo>
                <a:cubicBezTo>
                  <a:pt x="9199681" y="740323"/>
                  <a:pt x="9234488" y="698617"/>
                  <a:pt x="9272588" y="660517"/>
                </a:cubicBezTo>
                <a:cubicBezTo>
                  <a:pt x="9296400" y="636705"/>
                  <a:pt x="9317085" y="609286"/>
                  <a:pt x="9344025" y="589080"/>
                </a:cubicBezTo>
                <a:cubicBezTo>
                  <a:pt x="9443085" y="514784"/>
                  <a:pt x="9364028" y="582412"/>
                  <a:pt x="9444038" y="489067"/>
                </a:cubicBezTo>
                <a:cubicBezTo>
                  <a:pt x="9457187" y="473726"/>
                  <a:pt x="9474777" y="462369"/>
                  <a:pt x="9486900" y="446205"/>
                </a:cubicBezTo>
                <a:cubicBezTo>
                  <a:pt x="9503562" y="423989"/>
                  <a:pt x="9515045" y="398316"/>
                  <a:pt x="9529763" y="374767"/>
                </a:cubicBezTo>
                <a:cubicBezTo>
                  <a:pt x="9538864" y="360206"/>
                  <a:pt x="9546196" y="344047"/>
                  <a:pt x="9558338" y="331905"/>
                </a:cubicBezTo>
                <a:cubicBezTo>
                  <a:pt x="9570480" y="319763"/>
                  <a:pt x="9588366" y="314738"/>
                  <a:pt x="9601200" y="303330"/>
                </a:cubicBezTo>
                <a:cubicBezTo>
                  <a:pt x="9631404" y="276482"/>
                  <a:pt x="9646535" y="218908"/>
                  <a:pt x="9686925" y="217605"/>
                </a:cubicBezTo>
                <a:lnTo>
                  <a:pt x="10129838" y="203317"/>
                </a:lnTo>
                <a:cubicBezTo>
                  <a:pt x="10148888" y="198555"/>
                  <a:pt x="10168180" y="194672"/>
                  <a:pt x="10186988" y="189030"/>
                </a:cubicBezTo>
                <a:cubicBezTo>
                  <a:pt x="10215838" y="180375"/>
                  <a:pt x="10272713" y="160455"/>
                  <a:pt x="10272713" y="160455"/>
                </a:cubicBezTo>
                <a:cubicBezTo>
                  <a:pt x="10287000" y="146167"/>
                  <a:pt x="10302640" y="133114"/>
                  <a:pt x="10315575" y="117592"/>
                </a:cubicBezTo>
                <a:cubicBezTo>
                  <a:pt x="10366659" y="56291"/>
                  <a:pt x="10318711" y="88786"/>
                  <a:pt x="10387013" y="31867"/>
                </a:cubicBezTo>
                <a:cubicBezTo>
                  <a:pt x="10400204" y="20874"/>
                  <a:pt x="10412876" y="5720"/>
                  <a:pt x="10429875" y="3292"/>
                </a:cubicBezTo>
                <a:cubicBezTo>
                  <a:pt x="10481736" y="-4117"/>
                  <a:pt x="10534650" y="3292"/>
                  <a:pt x="10587038" y="3292"/>
                </a:cubicBezTo>
              </a:path>
            </a:pathLst>
          </a:custGeom>
          <a:noFill/>
          <a:ln w="508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957263" y="2199762"/>
            <a:ext cx="10672762" cy="1900751"/>
          </a:xfrm>
          <a:custGeom>
            <a:avLst/>
            <a:gdLst>
              <a:gd name="connsiteX0" fmla="*/ 0 w 10672762"/>
              <a:gd name="connsiteY0" fmla="*/ 1900751 h 1900751"/>
              <a:gd name="connsiteX1" fmla="*/ 128587 w 10672762"/>
              <a:gd name="connsiteY1" fmla="*/ 1857888 h 1900751"/>
              <a:gd name="connsiteX2" fmla="*/ 200025 w 10672762"/>
              <a:gd name="connsiteY2" fmla="*/ 1843601 h 1900751"/>
              <a:gd name="connsiteX3" fmla="*/ 542925 w 10672762"/>
              <a:gd name="connsiteY3" fmla="*/ 1715013 h 1900751"/>
              <a:gd name="connsiteX4" fmla="*/ 728662 w 10672762"/>
              <a:gd name="connsiteY4" fmla="*/ 1643576 h 1900751"/>
              <a:gd name="connsiteX5" fmla="*/ 957262 w 10672762"/>
              <a:gd name="connsiteY5" fmla="*/ 1572138 h 1900751"/>
              <a:gd name="connsiteX6" fmla="*/ 1471612 w 10672762"/>
              <a:gd name="connsiteY6" fmla="*/ 1472126 h 1900751"/>
              <a:gd name="connsiteX7" fmla="*/ 1600200 w 10672762"/>
              <a:gd name="connsiteY7" fmla="*/ 1457838 h 1900751"/>
              <a:gd name="connsiteX8" fmla="*/ 1857375 w 10672762"/>
              <a:gd name="connsiteY8" fmla="*/ 1400688 h 1900751"/>
              <a:gd name="connsiteX9" fmla="*/ 2343150 w 10672762"/>
              <a:gd name="connsiteY9" fmla="*/ 1386401 h 1900751"/>
              <a:gd name="connsiteX10" fmla="*/ 3657600 w 10672762"/>
              <a:gd name="connsiteY10" fmla="*/ 1400688 h 1900751"/>
              <a:gd name="connsiteX11" fmla="*/ 7086600 w 10672762"/>
              <a:gd name="connsiteY11" fmla="*/ 843476 h 1900751"/>
              <a:gd name="connsiteX12" fmla="*/ 7515225 w 10672762"/>
              <a:gd name="connsiteY12" fmla="*/ 886338 h 1900751"/>
              <a:gd name="connsiteX13" fmla="*/ 7786687 w 10672762"/>
              <a:gd name="connsiteY13" fmla="*/ 857763 h 1900751"/>
              <a:gd name="connsiteX14" fmla="*/ 7872412 w 10672762"/>
              <a:gd name="connsiteY14" fmla="*/ 814901 h 1900751"/>
              <a:gd name="connsiteX15" fmla="*/ 8029575 w 10672762"/>
              <a:gd name="connsiteY15" fmla="*/ 729176 h 1900751"/>
              <a:gd name="connsiteX16" fmla="*/ 8072437 w 10672762"/>
              <a:gd name="connsiteY16" fmla="*/ 714888 h 1900751"/>
              <a:gd name="connsiteX17" fmla="*/ 8243887 w 10672762"/>
              <a:gd name="connsiteY17" fmla="*/ 672026 h 1900751"/>
              <a:gd name="connsiteX18" fmla="*/ 8515350 w 10672762"/>
              <a:gd name="connsiteY18" fmla="*/ 629163 h 1900751"/>
              <a:gd name="connsiteX19" fmla="*/ 9015412 w 10672762"/>
              <a:gd name="connsiteY19" fmla="*/ 586301 h 1900751"/>
              <a:gd name="connsiteX20" fmla="*/ 9229725 w 10672762"/>
              <a:gd name="connsiteY20" fmla="*/ 543438 h 1900751"/>
              <a:gd name="connsiteX21" fmla="*/ 9286875 w 10672762"/>
              <a:gd name="connsiteY21" fmla="*/ 529151 h 1900751"/>
              <a:gd name="connsiteX22" fmla="*/ 9358312 w 10672762"/>
              <a:gd name="connsiteY22" fmla="*/ 500576 h 1900751"/>
              <a:gd name="connsiteX23" fmla="*/ 9529762 w 10672762"/>
              <a:gd name="connsiteY23" fmla="*/ 472001 h 1900751"/>
              <a:gd name="connsiteX24" fmla="*/ 9644062 w 10672762"/>
              <a:gd name="connsiteY24" fmla="*/ 443426 h 1900751"/>
              <a:gd name="connsiteX25" fmla="*/ 9686925 w 10672762"/>
              <a:gd name="connsiteY25" fmla="*/ 429138 h 1900751"/>
              <a:gd name="connsiteX26" fmla="*/ 9772650 w 10672762"/>
              <a:gd name="connsiteY26" fmla="*/ 414851 h 1900751"/>
              <a:gd name="connsiteX27" fmla="*/ 9886950 w 10672762"/>
              <a:gd name="connsiteY27" fmla="*/ 386276 h 1900751"/>
              <a:gd name="connsiteX28" fmla="*/ 9944100 w 10672762"/>
              <a:gd name="connsiteY28" fmla="*/ 371988 h 1900751"/>
              <a:gd name="connsiteX29" fmla="*/ 9986962 w 10672762"/>
              <a:gd name="connsiteY29" fmla="*/ 357701 h 1900751"/>
              <a:gd name="connsiteX30" fmla="*/ 10115550 w 10672762"/>
              <a:gd name="connsiteY30" fmla="*/ 343413 h 1900751"/>
              <a:gd name="connsiteX31" fmla="*/ 10215562 w 10672762"/>
              <a:gd name="connsiteY31" fmla="*/ 314838 h 1900751"/>
              <a:gd name="connsiteX32" fmla="*/ 10301287 w 10672762"/>
              <a:gd name="connsiteY32" fmla="*/ 257688 h 1900751"/>
              <a:gd name="connsiteX33" fmla="*/ 10344150 w 10672762"/>
              <a:gd name="connsiteY33" fmla="*/ 229113 h 1900751"/>
              <a:gd name="connsiteX34" fmla="*/ 10387012 w 10672762"/>
              <a:gd name="connsiteY34" fmla="*/ 214826 h 1900751"/>
              <a:gd name="connsiteX35" fmla="*/ 10515600 w 10672762"/>
              <a:gd name="connsiteY35" fmla="*/ 129101 h 1900751"/>
              <a:gd name="connsiteX36" fmla="*/ 10558462 w 10672762"/>
              <a:gd name="connsiteY36" fmla="*/ 100526 h 1900751"/>
              <a:gd name="connsiteX37" fmla="*/ 10658475 w 10672762"/>
              <a:gd name="connsiteY37" fmla="*/ 513 h 1900751"/>
              <a:gd name="connsiteX38" fmla="*/ 10672762 w 10672762"/>
              <a:gd name="connsiteY38" fmla="*/ 513 h 1900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0672762" h="1900751">
                <a:moveTo>
                  <a:pt x="0" y="1900751"/>
                </a:moveTo>
                <a:cubicBezTo>
                  <a:pt x="204744" y="1859801"/>
                  <a:pt x="-48884" y="1917044"/>
                  <a:pt x="128587" y="1857888"/>
                </a:cubicBezTo>
                <a:cubicBezTo>
                  <a:pt x="151625" y="1850209"/>
                  <a:pt x="177067" y="1851517"/>
                  <a:pt x="200025" y="1843601"/>
                </a:cubicBezTo>
                <a:cubicBezTo>
                  <a:pt x="315429" y="1803807"/>
                  <a:pt x="428752" y="1758214"/>
                  <a:pt x="542925" y="1715013"/>
                </a:cubicBezTo>
                <a:cubicBezTo>
                  <a:pt x="604966" y="1691538"/>
                  <a:pt x="665348" y="1663362"/>
                  <a:pt x="728662" y="1643576"/>
                </a:cubicBezTo>
                <a:cubicBezTo>
                  <a:pt x="804862" y="1619763"/>
                  <a:pt x="880241" y="1593144"/>
                  <a:pt x="957262" y="1572138"/>
                </a:cubicBezTo>
                <a:cubicBezTo>
                  <a:pt x="1156438" y="1517817"/>
                  <a:pt x="1264356" y="1501734"/>
                  <a:pt x="1471612" y="1472126"/>
                </a:cubicBezTo>
                <a:cubicBezTo>
                  <a:pt x="1514305" y="1466027"/>
                  <a:pt x="1557795" y="1465691"/>
                  <a:pt x="1600200" y="1457838"/>
                </a:cubicBezTo>
                <a:cubicBezTo>
                  <a:pt x="1686548" y="1441848"/>
                  <a:pt x="1769962" y="1409093"/>
                  <a:pt x="1857375" y="1400688"/>
                </a:cubicBezTo>
                <a:cubicBezTo>
                  <a:pt x="2018626" y="1385183"/>
                  <a:pt x="2181225" y="1391163"/>
                  <a:pt x="2343150" y="1386401"/>
                </a:cubicBezTo>
                <a:cubicBezTo>
                  <a:pt x="2781300" y="1391163"/>
                  <a:pt x="3223656" y="1461440"/>
                  <a:pt x="3657600" y="1400688"/>
                </a:cubicBezTo>
                <a:cubicBezTo>
                  <a:pt x="8537323" y="717526"/>
                  <a:pt x="4008894" y="956074"/>
                  <a:pt x="7086600" y="843476"/>
                </a:cubicBezTo>
                <a:cubicBezTo>
                  <a:pt x="7240020" y="867079"/>
                  <a:pt x="7355431" y="890777"/>
                  <a:pt x="7515225" y="886338"/>
                </a:cubicBezTo>
                <a:cubicBezTo>
                  <a:pt x="7606177" y="883811"/>
                  <a:pt x="7696200" y="867288"/>
                  <a:pt x="7786687" y="857763"/>
                </a:cubicBezTo>
                <a:cubicBezTo>
                  <a:pt x="7815262" y="843476"/>
                  <a:pt x="7844485" y="830416"/>
                  <a:pt x="7872412" y="814901"/>
                </a:cubicBezTo>
                <a:cubicBezTo>
                  <a:pt x="8013342" y="736607"/>
                  <a:pt x="7744567" y="858727"/>
                  <a:pt x="8029575" y="729176"/>
                </a:cubicBezTo>
                <a:cubicBezTo>
                  <a:pt x="8043285" y="722944"/>
                  <a:pt x="8057885" y="718768"/>
                  <a:pt x="8072437" y="714888"/>
                </a:cubicBezTo>
                <a:cubicBezTo>
                  <a:pt x="8129357" y="699709"/>
                  <a:pt x="8186544" y="685518"/>
                  <a:pt x="8243887" y="672026"/>
                </a:cubicBezTo>
                <a:cubicBezTo>
                  <a:pt x="8320215" y="654067"/>
                  <a:pt x="8460895" y="634720"/>
                  <a:pt x="8515350" y="629163"/>
                </a:cubicBezTo>
                <a:cubicBezTo>
                  <a:pt x="8681784" y="612180"/>
                  <a:pt x="8848867" y="602162"/>
                  <a:pt x="9015412" y="586301"/>
                </a:cubicBezTo>
                <a:cubicBezTo>
                  <a:pt x="9111565" y="577144"/>
                  <a:pt x="9132595" y="567720"/>
                  <a:pt x="9229725" y="543438"/>
                </a:cubicBezTo>
                <a:cubicBezTo>
                  <a:pt x="9248775" y="538676"/>
                  <a:pt x="9268643" y="536444"/>
                  <a:pt x="9286875" y="529151"/>
                </a:cubicBezTo>
                <a:cubicBezTo>
                  <a:pt x="9310687" y="519626"/>
                  <a:pt x="9333981" y="508686"/>
                  <a:pt x="9358312" y="500576"/>
                </a:cubicBezTo>
                <a:cubicBezTo>
                  <a:pt x="9414955" y="481695"/>
                  <a:pt x="9469806" y="479495"/>
                  <a:pt x="9529762" y="472001"/>
                </a:cubicBezTo>
                <a:cubicBezTo>
                  <a:pt x="9567862" y="462476"/>
                  <a:pt x="9606805" y="455845"/>
                  <a:pt x="9644062" y="443426"/>
                </a:cubicBezTo>
                <a:cubicBezTo>
                  <a:pt x="9658350" y="438663"/>
                  <a:pt x="9672223" y="432405"/>
                  <a:pt x="9686925" y="429138"/>
                </a:cubicBezTo>
                <a:cubicBezTo>
                  <a:pt x="9715204" y="422854"/>
                  <a:pt x="9744324" y="420921"/>
                  <a:pt x="9772650" y="414851"/>
                </a:cubicBezTo>
                <a:cubicBezTo>
                  <a:pt x="9811051" y="406622"/>
                  <a:pt x="9848850" y="395801"/>
                  <a:pt x="9886950" y="386276"/>
                </a:cubicBezTo>
                <a:cubicBezTo>
                  <a:pt x="9906000" y="381513"/>
                  <a:pt x="9925471" y="378197"/>
                  <a:pt x="9944100" y="371988"/>
                </a:cubicBezTo>
                <a:cubicBezTo>
                  <a:pt x="9958387" y="367226"/>
                  <a:pt x="9972107" y="360177"/>
                  <a:pt x="9986962" y="357701"/>
                </a:cubicBezTo>
                <a:cubicBezTo>
                  <a:pt x="10029502" y="350611"/>
                  <a:pt x="10072687" y="348176"/>
                  <a:pt x="10115550" y="343413"/>
                </a:cubicBezTo>
                <a:cubicBezTo>
                  <a:pt x="10129007" y="340049"/>
                  <a:pt x="10198788" y="324157"/>
                  <a:pt x="10215562" y="314838"/>
                </a:cubicBezTo>
                <a:cubicBezTo>
                  <a:pt x="10245583" y="298159"/>
                  <a:pt x="10272712" y="276738"/>
                  <a:pt x="10301287" y="257688"/>
                </a:cubicBezTo>
                <a:cubicBezTo>
                  <a:pt x="10315575" y="248163"/>
                  <a:pt x="10327860" y="234543"/>
                  <a:pt x="10344150" y="229113"/>
                </a:cubicBezTo>
                <a:lnTo>
                  <a:pt x="10387012" y="214826"/>
                </a:lnTo>
                <a:lnTo>
                  <a:pt x="10515600" y="129101"/>
                </a:lnTo>
                <a:lnTo>
                  <a:pt x="10558462" y="100526"/>
                </a:lnTo>
                <a:cubicBezTo>
                  <a:pt x="10612497" y="19473"/>
                  <a:pt x="10588061" y="18117"/>
                  <a:pt x="10658475" y="513"/>
                </a:cubicBezTo>
                <a:cubicBezTo>
                  <a:pt x="10663095" y="-642"/>
                  <a:pt x="10668000" y="513"/>
                  <a:pt x="10672762" y="513"/>
                </a:cubicBezTo>
              </a:path>
            </a:pathLst>
          </a:custGeom>
          <a:noFill/>
          <a:ln w="508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928688" y="2557408"/>
            <a:ext cx="10687050" cy="2114605"/>
          </a:xfrm>
          <a:custGeom>
            <a:avLst/>
            <a:gdLst>
              <a:gd name="connsiteX0" fmla="*/ 0 w 10687050"/>
              <a:gd name="connsiteY0" fmla="*/ 2114605 h 2114605"/>
              <a:gd name="connsiteX1" fmla="*/ 371475 w 10687050"/>
              <a:gd name="connsiteY1" fmla="*/ 1900292 h 2114605"/>
              <a:gd name="connsiteX2" fmla="*/ 1343025 w 10687050"/>
              <a:gd name="connsiteY2" fmla="*/ 1414517 h 2114605"/>
              <a:gd name="connsiteX3" fmla="*/ 1528762 w 10687050"/>
              <a:gd name="connsiteY3" fmla="*/ 1343080 h 2114605"/>
              <a:gd name="connsiteX4" fmla="*/ 2200275 w 10687050"/>
              <a:gd name="connsiteY4" fmla="*/ 1157342 h 2114605"/>
              <a:gd name="connsiteX5" fmla="*/ 2628900 w 10687050"/>
              <a:gd name="connsiteY5" fmla="*/ 1071617 h 2114605"/>
              <a:gd name="connsiteX6" fmla="*/ 2714625 w 10687050"/>
              <a:gd name="connsiteY6" fmla="*/ 1057330 h 2114605"/>
              <a:gd name="connsiteX7" fmla="*/ 2928937 w 10687050"/>
              <a:gd name="connsiteY7" fmla="*/ 1043042 h 2114605"/>
              <a:gd name="connsiteX8" fmla="*/ 3243262 w 10687050"/>
              <a:gd name="connsiteY8" fmla="*/ 1014467 h 2114605"/>
              <a:gd name="connsiteX9" fmla="*/ 6943725 w 10687050"/>
              <a:gd name="connsiteY9" fmla="*/ 528692 h 2114605"/>
              <a:gd name="connsiteX10" fmla="*/ 7300912 w 10687050"/>
              <a:gd name="connsiteY10" fmla="*/ 442967 h 2114605"/>
              <a:gd name="connsiteX11" fmla="*/ 8158162 w 10687050"/>
              <a:gd name="connsiteY11" fmla="*/ 328667 h 2114605"/>
              <a:gd name="connsiteX12" fmla="*/ 8358187 w 10687050"/>
              <a:gd name="connsiteY12" fmla="*/ 314380 h 2114605"/>
              <a:gd name="connsiteX13" fmla="*/ 9015412 w 10687050"/>
              <a:gd name="connsiteY13" fmla="*/ 300092 h 2114605"/>
              <a:gd name="connsiteX14" fmla="*/ 9115425 w 10687050"/>
              <a:gd name="connsiteY14" fmla="*/ 285805 h 2114605"/>
              <a:gd name="connsiteX15" fmla="*/ 9244012 w 10687050"/>
              <a:gd name="connsiteY15" fmla="*/ 228655 h 2114605"/>
              <a:gd name="connsiteX16" fmla="*/ 9329737 w 10687050"/>
              <a:gd name="connsiteY16" fmla="*/ 200080 h 2114605"/>
              <a:gd name="connsiteX17" fmla="*/ 9429750 w 10687050"/>
              <a:gd name="connsiteY17" fmla="*/ 171505 h 2114605"/>
              <a:gd name="connsiteX18" fmla="*/ 9486900 w 10687050"/>
              <a:gd name="connsiteY18" fmla="*/ 142930 h 2114605"/>
              <a:gd name="connsiteX19" fmla="*/ 9544050 w 10687050"/>
              <a:gd name="connsiteY19" fmla="*/ 128642 h 2114605"/>
              <a:gd name="connsiteX20" fmla="*/ 9744075 w 10687050"/>
              <a:gd name="connsiteY20" fmla="*/ 100067 h 2114605"/>
              <a:gd name="connsiteX21" fmla="*/ 10501312 w 10687050"/>
              <a:gd name="connsiteY21" fmla="*/ 85780 h 2114605"/>
              <a:gd name="connsiteX22" fmla="*/ 10544175 w 10687050"/>
              <a:gd name="connsiteY22" fmla="*/ 57205 h 2114605"/>
              <a:gd name="connsiteX23" fmla="*/ 10629900 w 10687050"/>
              <a:gd name="connsiteY23" fmla="*/ 28630 h 2114605"/>
              <a:gd name="connsiteX24" fmla="*/ 10687050 w 10687050"/>
              <a:gd name="connsiteY24" fmla="*/ 55 h 211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687050" h="2114605">
                <a:moveTo>
                  <a:pt x="0" y="2114605"/>
                </a:moveTo>
                <a:cubicBezTo>
                  <a:pt x="430462" y="1942420"/>
                  <a:pt x="-263068" y="2231984"/>
                  <a:pt x="371475" y="1900292"/>
                </a:cubicBezTo>
                <a:cubicBezTo>
                  <a:pt x="810610" y="1670744"/>
                  <a:pt x="945202" y="1586549"/>
                  <a:pt x="1343025" y="1414517"/>
                </a:cubicBezTo>
                <a:cubicBezTo>
                  <a:pt x="1403910" y="1388188"/>
                  <a:pt x="1465664" y="1363544"/>
                  <a:pt x="1528762" y="1343080"/>
                </a:cubicBezTo>
                <a:cubicBezTo>
                  <a:pt x="1665458" y="1298746"/>
                  <a:pt x="2055840" y="1190044"/>
                  <a:pt x="2200275" y="1157342"/>
                </a:cubicBezTo>
                <a:cubicBezTo>
                  <a:pt x="2342383" y="1125167"/>
                  <a:pt x="2485178" y="1095570"/>
                  <a:pt x="2628900" y="1071617"/>
                </a:cubicBezTo>
                <a:cubicBezTo>
                  <a:pt x="2657475" y="1066855"/>
                  <a:pt x="2685786" y="1060077"/>
                  <a:pt x="2714625" y="1057330"/>
                </a:cubicBezTo>
                <a:cubicBezTo>
                  <a:pt x="2785898" y="1050542"/>
                  <a:pt x="2857537" y="1048331"/>
                  <a:pt x="2928937" y="1043042"/>
                </a:cubicBezTo>
                <a:cubicBezTo>
                  <a:pt x="2980218" y="1039243"/>
                  <a:pt x="3183424" y="1022391"/>
                  <a:pt x="3243262" y="1014467"/>
                </a:cubicBezTo>
                <a:cubicBezTo>
                  <a:pt x="6869648" y="534260"/>
                  <a:pt x="5136103" y="745607"/>
                  <a:pt x="6943725" y="528692"/>
                </a:cubicBezTo>
                <a:cubicBezTo>
                  <a:pt x="7062787" y="500117"/>
                  <a:pt x="7180315" y="464153"/>
                  <a:pt x="7300912" y="442967"/>
                </a:cubicBezTo>
                <a:cubicBezTo>
                  <a:pt x="7594741" y="391348"/>
                  <a:pt x="7868513" y="351839"/>
                  <a:pt x="8158162" y="328667"/>
                </a:cubicBezTo>
                <a:cubicBezTo>
                  <a:pt x="8224794" y="323336"/>
                  <a:pt x="8291379" y="316607"/>
                  <a:pt x="8358187" y="314380"/>
                </a:cubicBezTo>
                <a:cubicBezTo>
                  <a:pt x="8577192" y="307080"/>
                  <a:pt x="8796337" y="304855"/>
                  <a:pt x="9015412" y="300092"/>
                </a:cubicBezTo>
                <a:cubicBezTo>
                  <a:pt x="9048750" y="295330"/>
                  <a:pt x="9083282" y="295850"/>
                  <a:pt x="9115425" y="285805"/>
                </a:cubicBezTo>
                <a:cubicBezTo>
                  <a:pt x="9160195" y="271814"/>
                  <a:pt x="9200462" y="246075"/>
                  <a:pt x="9244012" y="228655"/>
                </a:cubicBezTo>
                <a:cubicBezTo>
                  <a:pt x="9271978" y="217468"/>
                  <a:pt x="9301162" y="209605"/>
                  <a:pt x="9329737" y="200080"/>
                </a:cubicBezTo>
                <a:cubicBezTo>
                  <a:pt x="9391232" y="179581"/>
                  <a:pt x="9357984" y="189446"/>
                  <a:pt x="9429750" y="171505"/>
                </a:cubicBezTo>
                <a:cubicBezTo>
                  <a:pt x="9448800" y="161980"/>
                  <a:pt x="9466958" y="150408"/>
                  <a:pt x="9486900" y="142930"/>
                </a:cubicBezTo>
                <a:cubicBezTo>
                  <a:pt x="9505286" y="136035"/>
                  <a:pt x="9524881" y="132902"/>
                  <a:pt x="9544050" y="128642"/>
                </a:cubicBezTo>
                <a:cubicBezTo>
                  <a:pt x="9608770" y="114260"/>
                  <a:pt x="9678382" y="102186"/>
                  <a:pt x="9744075" y="100067"/>
                </a:cubicBezTo>
                <a:cubicBezTo>
                  <a:pt x="9996401" y="91927"/>
                  <a:pt x="10248900" y="90542"/>
                  <a:pt x="10501312" y="85780"/>
                </a:cubicBezTo>
                <a:cubicBezTo>
                  <a:pt x="10515600" y="76255"/>
                  <a:pt x="10528483" y="64179"/>
                  <a:pt x="10544175" y="57205"/>
                </a:cubicBezTo>
                <a:cubicBezTo>
                  <a:pt x="10571700" y="44972"/>
                  <a:pt x="10629900" y="28630"/>
                  <a:pt x="10629900" y="28630"/>
                </a:cubicBezTo>
                <a:cubicBezTo>
                  <a:pt x="10676725" y="-2587"/>
                  <a:pt x="10655591" y="55"/>
                  <a:pt x="10687050" y="55"/>
                </a:cubicBezTo>
              </a:path>
            </a:pathLst>
          </a:custGeom>
          <a:noFill/>
          <a:ln w="508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928688" y="1557285"/>
            <a:ext cx="10644187" cy="3757665"/>
          </a:xfrm>
          <a:custGeom>
            <a:avLst/>
            <a:gdLst>
              <a:gd name="connsiteX0" fmla="*/ 0 w 10644187"/>
              <a:gd name="connsiteY0" fmla="*/ 3757665 h 3757665"/>
              <a:gd name="connsiteX1" fmla="*/ 57150 w 10644187"/>
              <a:gd name="connsiteY1" fmla="*/ 3700515 h 3757665"/>
              <a:gd name="connsiteX2" fmla="*/ 100012 w 10644187"/>
              <a:gd name="connsiteY2" fmla="*/ 3643365 h 3757665"/>
              <a:gd name="connsiteX3" fmla="*/ 214312 w 10644187"/>
              <a:gd name="connsiteY3" fmla="*/ 3457628 h 3757665"/>
              <a:gd name="connsiteX4" fmla="*/ 400050 w 10644187"/>
              <a:gd name="connsiteY4" fmla="*/ 3171878 h 3757665"/>
              <a:gd name="connsiteX5" fmla="*/ 628650 w 10644187"/>
              <a:gd name="connsiteY5" fmla="*/ 2886128 h 3757665"/>
              <a:gd name="connsiteX6" fmla="*/ 971550 w 10644187"/>
              <a:gd name="connsiteY6" fmla="*/ 2557515 h 3757665"/>
              <a:gd name="connsiteX7" fmla="*/ 1157287 w 10644187"/>
              <a:gd name="connsiteY7" fmla="*/ 2371778 h 3757665"/>
              <a:gd name="connsiteX8" fmla="*/ 1457325 w 10644187"/>
              <a:gd name="connsiteY8" fmla="*/ 2186040 h 3757665"/>
              <a:gd name="connsiteX9" fmla="*/ 1628775 w 10644187"/>
              <a:gd name="connsiteY9" fmla="*/ 2071740 h 3757665"/>
              <a:gd name="connsiteX10" fmla="*/ 2157412 w 10644187"/>
              <a:gd name="connsiteY10" fmla="*/ 1857428 h 3757665"/>
              <a:gd name="connsiteX11" fmla="*/ 2300287 w 10644187"/>
              <a:gd name="connsiteY11" fmla="*/ 1800278 h 3757665"/>
              <a:gd name="connsiteX12" fmla="*/ 2786062 w 10644187"/>
              <a:gd name="connsiteY12" fmla="*/ 1728840 h 3757665"/>
              <a:gd name="connsiteX13" fmla="*/ 4486275 w 10644187"/>
              <a:gd name="connsiteY13" fmla="*/ 2157465 h 3757665"/>
              <a:gd name="connsiteX14" fmla="*/ 5157787 w 10644187"/>
              <a:gd name="connsiteY14" fmla="*/ 1857428 h 3757665"/>
              <a:gd name="connsiteX15" fmla="*/ 5357812 w 10644187"/>
              <a:gd name="connsiteY15" fmla="*/ 1785990 h 3757665"/>
              <a:gd name="connsiteX16" fmla="*/ 5886450 w 10644187"/>
              <a:gd name="connsiteY16" fmla="*/ 1485953 h 3757665"/>
              <a:gd name="connsiteX17" fmla="*/ 6086475 w 10644187"/>
              <a:gd name="connsiteY17" fmla="*/ 1371653 h 3757665"/>
              <a:gd name="connsiteX18" fmla="*/ 6357937 w 10644187"/>
              <a:gd name="connsiteY18" fmla="*/ 1285928 h 3757665"/>
              <a:gd name="connsiteX19" fmla="*/ 6400800 w 10644187"/>
              <a:gd name="connsiteY19" fmla="*/ 1271640 h 3757665"/>
              <a:gd name="connsiteX20" fmla="*/ 6557962 w 10644187"/>
              <a:gd name="connsiteY20" fmla="*/ 1257353 h 3757665"/>
              <a:gd name="connsiteX21" fmla="*/ 7058025 w 10644187"/>
              <a:gd name="connsiteY21" fmla="*/ 1300215 h 3757665"/>
              <a:gd name="connsiteX22" fmla="*/ 7258050 w 10644187"/>
              <a:gd name="connsiteY22" fmla="*/ 1357365 h 3757665"/>
              <a:gd name="connsiteX23" fmla="*/ 7515225 w 10644187"/>
              <a:gd name="connsiteY23" fmla="*/ 1428803 h 3757665"/>
              <a:gd name="connsiteX24" fmla="*/ 7586662 w 10644187"/>
              <a:gd name="connsiteY24" fmla="*/ 1457378 h 3757665"/>
              <a:gd name="connsiteX25" fmla="*/ 7629525 w 10644187"/>
              <a:gd name="connsiteY25" fmla="*/ 1471665 h 3757665"/>
              <a:gd name="connsiteX26" fmla="*/ 7686675 w 10644187"/>
              <a:gd name="connsiteY26" fmla="*/ 1500240 h 3757665"/>
              <a:gd name="connsiteX27" fmla="*/ 7800975 w 10644187"/>
              <a:gd name="connsiteY27" fmla="*/ 1514528 h 3757665"/>
              <a:gd name="connsiteX28" fmla="*/ 8201025 w 10644187"/>
              <a:gd name="connsiteY28" fmla="*/ 1528815 h 3757665"/>
              <a:gd name="connsiteX29" fmla="*/ 8686800 w 10644187"/>
              <a:gd name="connsiteY29" fmla="*/ 1528815 h 3757665"/>
              <a:gd name="connsiteX30" fmla="*/ 8701087 w 10644187"/>
              <a:gd name="connsiteY30" fmla="*/ 1457378 h 3757665"/>
              <a:gd name="connsiteX31" fmla="*/ 8886825 w 10644187"/>
              <a:gd name="connsiteY31" fmla="*/ 1314503 h 3757665"/>
              <a:gd name="connsiteX32" fmla="*/ 8943975 w 10644187"/>
              <a:gd name="connsiteY32" fmla="*/ 1271640 h 3757665"/>
              <a:gd name="connsiteX33" fmla="*/ 9129712 w 10644187"/>
              <a:gd name="connsiteY33" fmla="*/ 1157340 h 3757665"/>
              <a:gd name="connsiteX34" fmla="*/ 9186862 w 10644187"/>
              <a:gd name="connsiteY34" fmla="*/ 1128765 h 3757665"/>
              <a:gd name="connsiteX35" fmla="*/ 9286875 w 10644187"/>
              <a:gd name="connsiteY35" fmla="*/ 1043040 h 3757665"/>
              <a:gd name="connsiteX36" fmla="*/ 9344025 w 10644187"/>
              <a:gd name="connsiteY36" fmla="*/ 1014465 h 3757665"/>
              <a:gd name="connsiteX37" fmla="*/ 9444037 w 10644187"/>
              <a:gd name="connsiteY37" fmla="*/ 914453 h 3757665"/>
              <a:gd name="connsiteX38" fmla="*/ 9501187 w 10644187"/>
              <a:gd name="connsiteY38" fmla="*/ 857303 h 3757665"/>
              <a:gd name="connsiteX39" fmla="*/ 9558337 w 10644187"/>
              <a:gd name="connsiteY39" fmla="*/ 800153 h 3757665"/>
              <a:gd name="connsiteX40" fmla="*/ 9715500 w 10644187"/>
              <a:gd name="connsiteY40" fmla="*/ 685853 h 3757665"/>
              <a:gd name="connsiteX41" fmla="*/ 9815512 w 10644187"/>
              <a:gd name="connsiteY41" fmla="*/ 571553 h 3757665"/>
              <a:gd name="connsiteX42" fmla="*/ 9858375 w 10644187"/>
              <a:gd name="connsiteY42" fmla="*/ 542978 h 3757665"/>
              <a:gd name="connsiteX43" fmla="*/ 9901237 w 10644187"/>
              <a:gd name="connsiteY43" fmla="*/ 500115 h 3757665"/>
              <a:gd name="connsiteX44" fmla="*/ 10001250 w 10644187"/>
              <a:gd name="connsiteY44" fmla="*/ 457253 h 3757665"/>
              <a:gd name="connsiteX45" fmla="*/ 10129837 w 10644187"/>
              <a:gd name="connsiteY45" fmla="*/ 357240 h 3757665"/>
              <a:gd name="connsiteX46" fmla="*/ 10186987 w 10644187"/>
              <a:gd name="connsiteY46" fmla="*/ 271515 h 3757665"/>
              <a:gd name="connsiteX47" fmla="*/ 10229850 w 10644187"/>
              <a:gd name="connsiteY47" fmla="*/ 228653 h 3757665"/>
              <a:gd name="connsiteX48" fmla="*/ 10272712 w 10644187"/>
              <a:gd name="connsiteY48" fmla="*/ 200078 h 3757665"/>
              <a:gd name="connsiteX49" fmla="*/ 10358437 w 10644187"/>
              <a:gd name="connsiteY49" fmla="*/ 114353 h 3757665"/>
              <a:gd name="connsiteX50" fmla="*/ 10387012 w 10644187"/>
              <a:gd name="connsiteY50" fmla="*/ 71490 h 3757665"/>
              <a:gd name="connsiteX51" fmla="*/ 10429875 w 10644187"/>
              <a:gd name="connsiteY51" fmla="*/ 57203 h 3757665"/>
              <a:gd name="connsiteX52" fmla="*/ 10458450 w 10644187"/>
              <a:gd name="connsiteY52" fmla="*/ 14340 h 3757665"/>
              <a:gd name="connsiteX53" fmla="*/ 10644187 w 10644187"/>
              <a:gd name="connsiteY53" fmla="*/ 53 h 3757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0644187" h="3757665">
                <a:moveTo>
                  <a:pt x="0" y="3757665"/>
                </a:moveTo>
                <a:cubicBezTo>
                  <a:pt x="19050" y="3738615"/>
                  <a:pt x="39409" y="3720790"/>
                  <a:pt x="57150" y="3700515"/>
                </a:cubicBezTo>
                <a:cubicBezTo>
                  <a:pt x="72831" y="3682594"/>
                  <a:pt x="86171" y="3662742"/>
                  <a:pt x="100012" y="3643365"/>
                </a:cubicBezTo>
                <a:cubicBezTo>
                  <a:pt x="138791" y="3589075"/>
                  <a:pt x="186397" y="3502721"/>
                  <a:pt x="214312" y="3457628"/>
                </a:cubicBezTo>
                <a:cubicBezTo>
                  <a:pt x="227514" y="3436302"/>
                  <a:pt x="374842" y="3203388"/>
                  <a:pt x="400050" y="3171878"/>
                </a:cubicBezTo>
                <a:cubicBezTo>
                  <a:pt x="476250" y="3076628"/>
                  <a:pt x="540582" y="2970526"/>
                  <a:pt x="628650" y="2886128"/>
                </a:cubicBezTo>
                <a:lnTo>
                  <a:pt x="971550" y="2557515"/>
                </a:lnTo>
                <a:cubicBezTo>
                  <a:pt x="1034305" y="2496456"/>
                  <a:pt x="1082840" y="2417864"/>
                  <a:pt x="1157287" y="2371778"/>
                </a:cubicBezTo>
                <a:cubicBezTo>
                  <a:pt x="1257300" y="2309865"/>
                  <a:pt x="1359455" y="2251287"/>
                  <a:pt x="1457325" y="2186040"/>
                </a:cubicBezTo>
                <a:cubicBezTo>
                  <a:pt x="1514475" y="2147940"/>
                  <a:pt x="1568030" y="2103800"/>
                  <a:pt x="1628775" y="2071740"/>
                </a:cubicBezTo>
                <a:cubicBezTo>
                  <a:pt x="2007935" y="1871628"/>
                  <a:pt x="1863158" y="1959777"/>
                  <a:pt x="2157412" y="1857428"/>
                </a:cubicBezTo>
                <a:cubicBezTo>
                  <a:pt x="2205859" y="1840577"/>
                  <a:pt x="2250437" y="1812363"/>
                  <a:pt x="2300287" y="1800278"/>
                </a:cubicBezTo>
                <a:cubicBezTo>
                  <a:pt x="2508697" y="1749754"/>
                  <a:pt x="2599567" y="1745795"/>
                  <a:pt x="2786062" y="1728840"/>
                </a:cubicBezTo>
                <a:cubicBezTo>
                  <a:pt x="3352800" y="1871715"/>
                  <a:pt x="3902662" y="2125823"/>
                  <a:pt x="4486275" y="2157465"/>
                </a:cubicBezTo>
                <a:cubicBezTo>
                  <a:pt x="4731080" y="2170738"/>
                  <a:pt x="4932255" y="1953557"/>
                  <a:pt x="5157787" y="1857428"/>
                </a:cubicBezTo>
                <a:cubicBezTo>
                  <a:pt x="5222917" y="1829668"/>
                  <a:pt x="5294736" y="1818146"/>
                  <a:pt x="5357812" y="1785990"/>
                </a:cubicBezTo>
                <a:cubicBezTo>
                  <a:pt x="5538324" y="1693964"/>
                  <a:pt x="5710318" y="1586107"/>
                  <a:pt x="5886450" y="1485953"/>
                </a:cubicBezTo>
                <a:cubicBezTo>
                  <a:pt x="5953205" y="1447994"/>
                  <a:pt x="6015175" y="1400173"/>
                  <a:pt x="6086475" y="1371653"/>
                </a:cubicBezTo>
                <a:cubicBezTo>
                  <a:pt x="6228892" y="1314686"/>
                  <a:pt x="6115417" y="1357258"/>
                  <a:pt x="6357937" y="1285928"/>
                </a:cubicBezTo>
                <a:cubicBezTo>
                  <a:pt x="6372386" y="1281678"/>
                  <a:pt x="6385891" y="1273770"/>
                  <a:pt x="6400800" y="1271640"/>
                </a:cubicBezTo>
                <a:cubicBezTo>
                  <a:pt x="6452875" y="1264201"/>
                  <a:pt x="6505575" y="1262115"/>
                  <a:pt x="6557962" y="1257353"/>
                </a:cubicBezTo>
                <a:cubicBezTo>
                  <a:pt x="6776554" y="1271926"/>
                  <a:pt x="6885905" y="1260495"/>
                  <a:pt x="7058025" y="1300215"/>
                </a:cubicBezTo>
                <a:cubicBezTo>
                  <a:pt x="7265920" y="1348190"/>
                  <a:pt x="7085696" y="1307095"/>
                  <a:pt x="7258050" y="1357365"/>
                </a:cubicBezTo>
                <a:cubicBezTo>
                  <a:pt x="7343462" y="1382277"/>
                  <a:pt x="7430109" y="1402898"/>
                  <a:pt x="7515225" y="1428803"/>
                </a:cubicBezTo>
                <a:cubicBezTo>
                  <a:pt x="7539761" y="1436270"/>
                  <a:pt x="7562648" y="1448373"/>
                  <a:pt x="7586662" y="1457378"/>
                </a:cubicBezTo>
                <a:cubicBezTo>
                  <a:pt x="7600764" y="1462666"/>
                  <a:pt x="7615682" y="1465732"/>
                  <a:pt x="7629525" y="1471665"/>
                </a:cubicBezTo>
                <a:cubicBezTo>
                  <a:pt x="7649102" y="1480055"/>
                  <a:pt x="7666012" y="1495074"/>
                  <a:pt x="7686675" y="1500240"/>
                </a:cubicBezTo>
                <a:cubicBezTo>
                  <a:pt x="7723925" y="1509553"/>
                  <a:pt x="7762638" y="1512398"/>
                  <a:pt x="7800975" y="1514528"/>
                </a:cubicBezTo>
                <a:cubicBezTo>
                  <a:pt x="7934205" y="1521930"/>
                  <a:pt x="8067675" y="1524053"/>
                  <a:pt x="8201025" y="1528815"/>
                </a:cubicBezTo>
                <a:cubicBezTo>
                  <a:pt x="8333107" y="1538250"/>
                  <a:pt x="8566943" y="1563060"/>
                  <a:pt x="8686800" y="1528815"/>
                </a:cubicBezTo>
                <a:cubicBezTo>
                  <a:pt x="8710150" y="1522144"/>
                  <a:pt x="8685541" y="1476033"/>
                  <a:pt x="8701087" y="1457378"/>
                </a:cubicBezTo>
                <a:cubicBezTo>
                  <a:pt x="8710190" y="1446455"/>
                  <a:pt x="8846874" y="1344466"/>
                  <a:pt x="8886825" y="1314503"/>
                </a:cubicBezTo>
                <a:cubicBezTo>
                  <a:pt x="8905875" y="1300215"/>
                  <a:pt x="8924162" y="1284849"/>
                  <a:pt x="8943975" y="1271640"/>
                </a:cubicBezTo>
                <a:cubicBezTo>
                  <a:pt x="9003815" y="1231746"/>
                  <a:pt x="9066668" y="1188862"/>
                  <a:pt x="9129712" y="1157340"/>
                </a:cubicBezTo>
                <a:cubicBezTo>
                  <a:pt x="9148762" y="1147815"/>
                  <a:pt x="9168801" y="1140053"/>
                  <a:pt x="9186862" y="1128765"/>
                </a:cubicBezTo>
                <a:cubicBezTo>
                  <a:pt x="9382673" y="1006384"/>
                  <a:pt x="9123231" y="1159929"/>
                  <a:pt x="9286875" y="1043040"/>
                </a:cubicBezTo>
                <a:cubicBezTo>
                  <a:pt x="9304206" y="1030660"/>
                  <a:pt x="9327541" y="1027952"/>
                  <a:pt x="9344025" y="1014465"/>
                </a:cubicBezTo>
                <a:cubicBezTo>
                  <a:pt x="9380514" y="984610"/>
                  <a:pt x="9410700" y="947790"/>
                  <a:pt x="9444037" y="914453"/>
                </a:cubicBezTo>
                <a:lnTo>
                  <a:pt x="9501187" y="857303"/>
                </a:lnTo>
                <a:cubicBezTo>
                  <a:pt x="9520237" y="838253"/>
                  <a:pt x="9536784" y="816317"/>
                  <a:pt x="9558337" y="800153"/>
                </a:cubicBezTo>
                <a:cubicBezTo>
                  <a:pt x="9686374" y="704125"/>
                  <a:pt x="9633010" y="740845"/>
                  <a:pt x="9715500" y="685853"/>
                </a:cubicBezTo>
                <a:cubicBezTo>
                  <a:pt x="9754908" y="633309"/>
                  <a:pt x="9763720" y="615946"/>
                  <a:pt x="9815512" y="571553"/>
                </a:cubicBezTo>
                <a:cubicBezTo>
                  <a:pt x="9828550" y="560378"/>
                  <a:pt x="9845183" y="553971"/>
                  <a:pt x="9858375" y="542978"/>
                </a:cubicBezTo>
                <a:cubicBezTo>
                  <a:pt x="9873897" y="530043"/>
                  <a:pt x="9884795" y="511859"/>
                  <a:pt x="9901237" y="500115"/>
                </a:cubicBezTo>
                <a:cubicBezTo>
                  <a:pt x="9932134" y="478045"/>
                  <a:pt x="9966270" y="468912"/>
                  <a:pt x="10001250" y="457253"/>
                </a:cubicBezTo>
                <a:cubicBezTo>
                  <a:pt x="10051117" y="424009"/>
                  <a:pt x="10093680" y="403728"/>
                  <a:pt x="10129837" y="357240"/>
                </a:cubicBezTo>
                <a:cubicBezTo>
                  <a:pt x="10150921" y="330131"/>
                  <a:pt x="10162703" y="295799"/>
                  <a:pt x="10186987" y="271515"/>
                </a:cubicBezTo>
                <a:cubicBezTo>
                  <a:pt x="10201275" y="257228"/>
                  <a:pt x="10214328" y="241588"/>
                  <a:pt x="10229850" y="228653"/>
                </a:cubicBezTo>
                <a:cubicBezTo>
                  <a:pt x="10243041" y="217660"/>
                  <a:pt x="10259878" y="211486"/>
                  <a:pt x="10272712" y="200078"/>
                </a:cubicBezTo>
                <a:cubicBezTo>
                  <a:pt x="10302916" y="173230"/>
                  <a:pt x="10336021" y="147977"/>
                  <a:pt x="10358437" y="114353"/>
                </a:cubicBezTo>
                <a:cubicBezTo>
                  <a:pt x="10367962" y="100065"/>
                  <a:pt x="10373603" y="82217"/>
                  <a:pt x="10387012" y="71490"/>
                </a:cubicBezTo>
                <a:cubicBezTo>
                  <a:pt x="10398772" y="62082"/>
                  <a:pt x="10415587" y="61965"/>
                  <a:pt x="10429875" y="57203"/>
                </a:cubicBezTo>
                <a:cubicBezTo>
                  <a:pt x="10439400" y="42915"/>
                  <a:pt x="10441858" y="18764"/>
                  <a:pt x="10458450" y="14340"/>
                </a:cubicBezTo>
                <a:cubicBezTo>
                  <a:pt x="10518449" y="-1660"/>
                  <a:pt x="10644187" y="53"/>
                  <a:pt x="10644187" y="53"/>
                </a:cubicBezTo>
              </a:path>
            </a:pathLst>
          </a:custGeom>
          <a:noFill/>
          <a:ln w="508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957263" y="441863"/>
            <a:ext cx="10658475" cy="5144550"/>
          </a:xfrm>
          <a:custGeom>
            <a:avLst/>
            <a:gdLst>
              <a:gd name="connsiteX0" fmla="*/ 0 w 10658475"/>
              <a:gd name="connsiteY0" fmla="*/ 5144550 h 5144550"/>
              <a:gd name="connsiteX1" fmla="*/ 128587 w 10658475"/>
              <a:gd name="connsiteY1" fmla="*/ 5044537 h 5144550"/>
              <a:gd name="connsiteX2" fmla="*/ 414337 w 10658475"/>
              <a:gd name="connsiteY2" fmla="*/ 4858800 h 5144550"/>
              <a:gd name="connsiteX3" fmla="*/ 800100 w 10658475"/>
              <a:gd name="connsiteY3" fmla="*/ 4644487 h 5144550"/>
              <a:gd name="connsiteX4" fmla="*/ 928687 w 10658475"/>
              <a:gd name="connsiteY4" fmla="*/ 4573050 h 5144550"/>
              <a:gd name="connsiteX5" fmla="*/ 1300162 w 10658475"/>
              <a:gd name="connsiteY5" fmla="*/ 4387312 h 5144550"/>
              <a:gd name="connsiteX6" fmla="*/ 1414462 w 10658475"/>
              <a:gd name="connsiteY6" fmla="*/ 4330162 h 5144550"/>
              <a:gd name="connsiteX7" fmla="*/ 1614487 w 10658475"/>
              <a:gd name="connsiteY7" fmla="*/ 4244437 h 5144550"/>
              <a:gd name="connsiteX8" fmla="*/ 1657350 w 10658475"/>
              <a:gd name="connsiteY8" fmla="*/ 4215862 h 5144550"/>
              <a:gd name="connsiteX9" fmla="*/ 1728787 w 10658475"/>
              <a:gd name="connsiteY9" fmla="*/ 4187287 h 5144550"/>
              <a:gd name="connsiteX10" fmla="*/ 1814512 w 10658475"/>
              <a:gd name="connsiteY10" fmla="*/ 4130137 h 5144550"/>
              <a:gd name="connsiteX11" fmla="*/ 1885950 w 10658475"/>
              <a:gd name="connsiteY11" fmla="*/ 4101562 h 5144550"/>
              <a:gd name="connsiteX12" fmla="*/ 1943100 w 10658475"/>
              <a:gd name="connsiteY12" fmla="*/ 4058700 h 5144550"/>
              <a:gd name="connsiteX13" fmla="*/ 2014537 w 10658475"/>
              <a:gd name="connsiteY13" fmla="*/ 4015837 h 5144550"/>
              <a:gd name="connsiteX14" fmla="*/ 2128837 w 10658475"/>
              <a:gd name="connsiteY14" fmla="*/ 3958687 h 5144550"/>
              <a:gd name="connsiteX15" fmla="*/ 2185987 w 10658475"/>
              <a:gd name="connsiteY15" fmla="*/ 3915825 h 5144550"/>
              <a:gd name="connsiteX16" fmla="*/ 4729162 w 10658475"/>
              <a:gd name="connsiteY16" fmla="*/ 3530062 h 5144550"/>
              <a:gd name="connsiteX17" fmla="*/ 5343525 w 10658475"/>
              <a:gd name="connsiteY17" fmla="*/ 3558637 h 5144550"/>
              <a:gd name="connsiteX18" fmla="*/ 5386387 w 10658475"/>
              <a:gd name="connsiteY18" fmla="*/ 3587212 h 5144550"/>
              <a:gd name="connsiteX19" fmla="*/ 5457825 w 10658475"/>
              <a:gd name="connsiteY19" fmla="*/ 3615787 h 5144550"/>
              <a:gd name="connsiteX20" fmla="*/ 5586412 w 10658475"/>
              <a:gd name="connsiteY20" fmla="*/ 3672937 h 5144550"/>
              <a:gd name="connsiteX21" fmla="*/ 5657850 w 10658475"/>
              <a:gd name="connsiteY21" fmla="*/ 3701512 h 5144550"/>
              <a:gd name="connsiteX22" fmla="*/ 5886450 w 10658475"/>
              <a:gd name="connsiteY22" fmla="*/ 3830100 h 5144550"/>
              <a:gd name="connsiteX23" fmla="*/ 5929312 w 10658475"/>
              <a:gd name="connsiteY23" fmla="*/ 3844387 h 5144550"/>
              <a:gd name="connsiteX24" fmla="*/ 6043612 w 10658475"/>
              <a:gd name="connsiteY24" fmla="*/ 3887250 h 5144550"/>
              <a:gd name="connsiteX25" fmla="*/ 6186487 w 10658475"/>
              <a:gd name="connsiteY25" fmla="*/ 3944400 h 5144550"/>
              <a:gd name="connsiteX26" fmla="*/ 6257925 w 10658475"/>
              <a:gd name="connsiteY26" fmla="*/ 3987262 h 5144550"/>
              <a:gd name="connsiteX27" fmla="*/ 6315075 w 10658475"/>
              <a:gd name="connsiteY27" fmla="*/ 4001550 h 5144550"/>
              <a:gd name="connsiteX28" fmla="*/ 6600825 w 10658475"/>
              <a:gd name="connsiteY28" fmla="*/ 4044412 h 5144550"/>
              <a:gd name="connsiteX29" fmla="*/ 6757987 w 10658475"/>
              <a:gd name="connsiteY29" fmla="*/ 4072987 h 5144550"/>
              <a:gd name="connsiteX30" fmla="*/ 7286625 w 10658475"/>
              <a:gd name="connsiteY30" fmla="*/ 4058700 h 5144550"/>
              <a:gd name="connsiteX31" fmla="*/ 7415212 w 10658475"/>
              <a:gd name="connsiteY31" fmla="*/ 4015837 h 5144550"/>
              <a:gd name="connsiteX32" fmla="*/ 7543800 w 10658475"/>
              <a:gd name="connsiteY32" fmla="*/ 3930112 h 5144550"/>
              <a:gd name="connsiteX33" fmla="*/ 7615237 w 10658475"/>
              <a:gd name="connsiteY33" fmla="*/ 3887250 h 5144550"/>
              <a:gd name="connsiteX34" fmla="*/ 7672387 w 10658475"/>
              <a:gd name="connsiteY34" fmla="*/ 3858675 h 5144550"/>
              <a:gd name="connsiteX35" fmla="*/ 7729537 w 10658475"/>
              <a:gd name="connsiteY35" fmla="*/ 3801525 h 5144550"/>
              <a:gd name="connsiteX36" fmla="*/ 7843837 w 10658475"/>
              <a:gd name="connsiteY36" fmla="*/ 3715800 h 5144550"/>
              <a:gd name="connsiteX37" fmla="*/ 7986712 w 10658475"/>
              <a:gd name="connsiteY37" fmla="*/ 3572925 h 5144550"/>
              <a:gd name="connsiteX38" fmla="*/ 8043862 w 10658475"/>
              <a:gd name="connsiteY38" fmla="*/ 3501487 h 5144550"/>
              <a:gd name="connsiteX39" fmla="*/ 8115300 w 10658475"/>
              <a:gd name="connsiteY39" fmla="*/ 3444337 h 5144550"/>
              <a:gd name="connsiteX40" fmla="*/ 8186737 w 10658475"/>
              <a:gd name="connsiteY40" fmla="*/ 3372900 h 5144550"/>
              <a:gd name="connsiteX41" fmla="*/ 8358187 w 10658475"/>
              <a:gd name="connsiteY41" fmla="*/ 3244312 h 5144550"/>
              <a:gd name="connsiteX42" fmla="*/ 8458200 w 10658475"/>
              <a:gd name="connsiteY42" fmla="*/ 3158587 h 5144550"/>
              <a:gd name="connsiteX43" fmla="*/ 8686800 w 10658475"/>
              <a:gd name="connsiteY43" fmla="*/ 2958562 h 5144550"/>
              <a:gd name="connsiteX44" fmla="*/ 8686800 w 10658475"/>
              <a:gd name="connsiteY44" fmla="*/ 2958562 h 5144550"/>
              <a:gd name="connsiteX45" fmla="*/ 8743950 w 10658475"/>
              <a:gd name="connsiteY45" fmla="*/ 2915700 h 5144550"/>
              <a:gd name="connsiteX46" fmla="*/ 8972550 w 10658475"/>
              <a:gd name="connsiteY46" fmla="*/ 2658525 h 5144550"/>
              <a:gd name="connsiteX47" fmla="*/ 8972550 w 10658475"/>
              <a:gd name="connsiteY47" fmla="*/ 2658525 h 5144550"/>
              <a:gd name="connsiteX48" fmla="*/ 9101137 w 10658475"/>
              <a:gd name="connsiteY48" fmla="*/ 2529937 h 5144550"/>
              <a:gd name="connsiteX49" fmla="*/ 9158287 w 10658475"/>
              <a:gd name="connsiteY49" fmla="*/ 2472787 h 5144550"/>
              <a:gd name="connsiteX50" fmla="*/ 9201150 w 10658475"/>
              <a:gd name="connsiteY50" fmla="*/ 2444212 h 5144550"/>
              <a:gd name="connsiteX51" fmla="*/ 9315450 w 10658475"/>
              <a:gd name="connsiteY51" fmla="*/ 2315625 h 5144550"/>
              <a:gd name="connsiteX52" fmla="*/ 9386887 w 10658475"/>
              <a:gd name="connsiteY52" fmla="*/ 2272762 h 5144550"/>
              <a:gd name="connsiteX53" fmla="*/ 9472612 w 10658475"/>
              <a:gd name="connsiteY53" fmla="*/ 2172750 h 5144550"/>
              <a:gd name="connsiteX54" fmla="*/ 9515475 w 10658475"/>
              <a:gd name="connsiteY54" fmla="*/ 2144175 h 5144550"/>
              <a:gd name="connsiteX55" fmla="*/ 9601200 w 10658475"/>
              <a:gd name="connsiteY55" fmla="*/ 2015587 h 5144550"/>
              <a:gd name="connsiteX56" fmla="*/ 9644062 w 10658475"/>
              <a:gd name="connsiteY56" fmla="*/ 1972725 h 5144550"/>
              <a:gd name="connsiteX57" fmla="*/ 9672637 w 10658475"/>
              <a:gd name="connsiteY57" fmla="*/ 1915575 h 5144550"/>
              <a:gd name="connsiteX58" fmla="*/ 9701212 w 10658475"/>
              <a:gd name="connsiteY58" fmla="*/ 1829850 h 5144550"/>
              <a:gd name="connsiteX59" fmla="*/ 9729787 w 10658475"/>
              <a:gd name="connsiteY59" fmla="*/ 1658400 h 5144550"/>
              <a:gd name="connsiteX60" fmla="*/ 9758362 w 10658475"/>
              <a:gd name="connsiteY60" fmla="*/ 1572675 h 5144550"/>
              <a:gd name="connsiteX61" fmla="*/ 9772650 w 10658475"/>
              <a:gd name="connsiteY61" fmla="*/ 1529812 h 5144550"/>
              <a:gd name="connsiteX62" fmla="*/ 9801225 w 10658475"/>
              <a:gd name="connsiteY62" fmla="*/ 1458375 h 5144550"/>
              <a:gd name="connsiteX63" fmla="*/ 9829800 w 10658475"/>
              <a:gd name="connsiteY63" fmla="*/ 1372650 h 5144550"/>
              <a:gd name="connsiteX64" fmla="*/ 9858375 w 10658475"/>
              <a:gd name="connsiteY64" fmla="*/ 1301212 h 5144550"/>
              <a:gd name="connsiteX65" fmla="*/ 9872662 w 10658475"/>
              <a:gd name="connsiteY65" fmla="*/ 1258350 h 5144550"/>
              <a:gd name="connsiteX66" fmla="*/ 9901237 w 10658475"/>
              <a:gd name="connsiteY66" fmla="*/ 1215487 h 5144550"/>
              <a:gd name="connsiteX67" fmla="*/ 9929812 w 10658475"/>
              <a:gd name="connsiteY67" fmla="*/ 1144050 h 5144550"/>
              <a:gd name="connsiteX68" fmla="*/ 9944100 w 10658475"/>
              <a:gd name="connsiteY68" fmla="*/ 1101187 h 5144550"/>
              <a:gd name="connsiteX69" fmla="*/ 10001250 w 10658475"/>
              <a:gd name="connsiteY69" fmla="*/ 1015462 h 5144550"/>
              <a:gd name="connsiteX70" fmla="*/ 10029825 w 10658475"/>
              <a:gd name="connsiteY70" fmla="*/ 915450 h 5144550"/>
              <a:gd name="connsiteX71" fmla="*/ 10058400 w 10658475"/>
              <a:gd name="connsiteY71" fmla="*/ 872587 h 5144550"/>
              <a:gd name="connsiteX72" fmla="*/ 10072687 w 10658475"/>
              <a:gd name="connsiteY72" fmla="*/ 829725 h 5144550"/>
              <a:gd name="connsiteX73" fmla="*/ 10086975 w 10658475"/>
              <a:gd name="connsiteY73" fmla="*/ 772575 h 5144550"/>
              <a:gd name="connsiteX74" fmla="*/ 10144125 w 10658475"/>
              <a:gd name="connsiteY74" fmla="*/ 658275 h 5144550"/>
              <a:gd name="connsiteX75" fmla="*/ 10201275 w 10658475"/>
              <a:gd name="connsiteY75" fmla="*/ 558262 h 5144550"/>
              <a:gd name="connsiteX76" fmla="*/ 10258425 w 10658475"/>
              <a:gd name="connsiteY76" fmla="*/ 429675 h 5144550"/>
              <a:gd name="connsiteX77" fmla="*/ 10301287 w 10658475"/>
              <a:gd name="connsiteY77" fmla="*/ 343950 h 5144550"/>
              <a:gd name="connsiteX78" fmla="*/ 10344150 w 10658475"/>
              <a:gd name="connsiteY78" fmla="*/ 258225 h 5144550"/>
              <a:gd name="connsiteX79" fmla="*/ 10401300 w 10658475"/>
              <a:gd name="connsiteY79" fmla="*/ 129637 h 5144550"/>
              <a:gd name="connsiteX80" fmla="*/ 10415587 w 10658475"/>
              <a:gd name="connsiteY80" fmla="*/ 86775 h 5144550"/>
              <a:gd name="connsiteX81" fmla="*/ 10544175 w 10658475"/>
              <a:gd name="connsiteY81" fmla="*/ 15337 h 5144550"/>
              <a:gd name="connsiteX82" fmla="*/ 10601325 w 10658475"/>
              <a:gd name="connsiteY82" fmla="*/ 1050 h 5144550"/>
              <a:gd name="connsiteX83" fmla="*/ 10658475 w 10658475"/>
              <a:gd name="connsiteY83" fmla="*/ 1050 h 514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10658475" h="5144550">
                <a:moveTo>
                  <a:pt x="0" y="5144550"/>
                </a:moveTo>
                <a:cubicBezTo>
                  <a:pt x="155486" y="4989062"/>
                  <a:pt x="-2316" y="5131805"/>
                  <a:pt x="128587" y="5044537"/>
                </a:cubicBezTo>
                <a:cubicBezTo>
                  <a:pt x="393662" y="4867821"/>
                  <a:pt x="-177400" y="5187543"/>
                  <a:pt x="414337" y="4858800"/>
                </a:cubicBezTo>
                <a:lnTo>
                  <a:pt x="800100" y="4644487"/>
                </a:lnTo>
                <a:cubicBezTo>
                  <a:pt x="842962" y="4620675"/>
                  <a:pt x="883880" y="4592964"/>
                  <a:pt x="928687" y="4573050"/>
                </a:cubicBezTo>
                <a:cubicBezTo>
                  <a:pt x="1441202" y="4345265"/>
                  <a:pt x="1003682" y="4554082"/>
                  <a:pt x="1300162" y="4387312"/>
                </a:cubicBezTo>
                <a:cubicBezTo>
                  <a:pt x="1337289" y="4366428"/>
                  <a:pt x="1375436" y="4347236"/>
                  <a:pt x="1414462" y="4330162"/>
                </a:cubicBezTo>
                <a:cubicBezTo>
                  <a:pt x="1561837" y="4265686"/>
                  <a:pt x="1489885" y="4313661"/>
                  <a:pt x="1614487" y="4244437"/>
                </a:cubicBezTo>
                <a:cubicBezTo>
                  <a:pt x="1629498" y="4236098"/>
                  <a:pt x="1641991" y="4223541"/>
                  <a:pt x="1657350" y="4215862"/>
                </a:cubicBezTo>
                <a:cubicBezTo>
                  <a:pt x="1680289" y="4204392"/>
                  <a:pt x="1706272" y="4199568"/>
                  <a:pt x="1728787" y="4187287"/>
                </a:cubicBezTo>
                <a:cubicBezTo>
                  <a:pt x="1758936" y="4170842"/>
                  <a:pt x="1784363" y="4146582"/>
                  <a:pt x="1814512" y="4130137"/>
                </a:cubicBezTo>
                <a:cubicBezTo>
                  <a:pt x="1837027" y="4117856"/>
                  <a:pt x="1863530" y="4114017"/>
                  <a:pt x="1885950" y="4101562"/>
                </a:cubicBezTo>
                <a:cubicBezTo>
                  <a:pt x="1906766" y="4089998"/>
                  <a:pt x="1923287" y="4071909"/>
                  <a:pt x="1943100" y="4058700"/>
                </a:cubicBezTo>
                <a:cubicBezTo>
                  <a:pt x="1966206" y="4043296"/>
                  <a:pt x="1990086" y="4029003"/>
                  <a:pt x="2014537" y="4015837"/>
                </a:cubicBezTo>
                <a:cubicBezTo>
                  <a:pt x="2052042" y="3995642"/>
                  <a:pt x="2094759" y="3984245"/>
                  <a:pt x="2128837" y="3958687"/>
                </a:cubicBezTo>
                <a:cubicBezTo>
                  <a:pt x="2147887" y="3944400"/>
                  <a:pt x="2162492" y="3919698"/>
                  <a:pt x="2185987" y="3915825"/>
                </a:cubicBezTo>
                <a:cubicBezTo>
                  <a:pt x="3031993" y="3776374"/>
                  <a:pt x="3881437" y="3658650"/>
                  <a:pt x="4729162" y="3530062"/>
                </a:cubicBezTo>
                <a:cubicBezTo>
                  <a:pt x="4933950" y="3539587"/>
                  <a:pt x="5139287" y="3540877"/>
                  <a:pt x="5343525" y="3558637"/>
                </a:cubicBezTo>
                <a:cubicBezTo>
                  <a:pt x="5360632" y="3560125"/>
                  <a:pt x="5371029" y="3579533"/>
                  <a:pt x="5386387" y="3587212"/>
                </a:cubicBezTo>
                <a:cubicBezTo>
                  <a:pt x="5409326" y="3598682"/>
                  <a:pt x="5435406" y="3603332"/>
                  <a:pt x="5457825" y="3615787"/>
                </a:cubicBezTo>
                <a:cubicBezTo>
                  <a:pt x="5576281" y="3681596"/>
                  <a:pt x="5448917" y="3645439"/>
                  <a:pt x="5586412" y="3672937"/>
                </a:cubicBezTo>
                <a:cubicBezTo>
                  <a:pt x="5610225" y="3682462"/>
                  <a:pt x="5635269" y="3689353"/>
                  <a:pt x="5657850" y="3701512"/>
                </a:cubicBezTo>
                <a:cubicBezTo>
                  <a:pt x="5875133" y="3818511"/>
                  <a:pt x="5668574" y="3731066"/>
                  <a:pt x="5886450" y="3830100"/>
                </a:cubicBezTo>
                <a:cubicBezTo>
                  <a:pt x="5900160" y="3836332"/>
                  <a:pt x="5915159" y="3839240"/>
                  <a:pt x="5929312" y="3844387"/>
                </a:cubicBezTo>
                <a:cubicBezTo>
                  <a:pt x="5967553" y="3858293"/>
                  <a:pt x="6006666" y="3870198"/>
                  <a:pt x="6043612" y="3887250"/>
                </a:cubicBezTo>
                <a:cubicBezTo>
                  <a:pt x="6184716" y="3952375"/>
                  <a:pt x="6045108" y="3916123"/>
                  <a:pt x="6186487" y="3944400"/>
                </a:cubicBezTo>
                <a:cubicBezTo>
                  <a:pt x="6210300" y="3958687"/>
                  <a:pt x="6232548" y="3975984"/>
                  <a:pt x="6257925" y="3987262"/>
                </a:cubicBezTo>
                <a:cubicBezTo>
                  <a:pt x="6275869" y="3995237"/>
                  <a:pt x="6295875" y="3997436"/>
                  <a:pt x="6315075" y="4001550"/>
                </a:cubicBezTo>
                <a:cubicBezTo>
                  <a:pt x="6481154" y="4037139"/>
                  <a:pt x="6433007" y="4027631"/>
                  <a:pt x="6600825" y="4044412"/>
                </a:cubicBezTo>
                <a:cubicBezTo>
                  <a:pt x="6624058" y="4049059"/>
                  <a:pt x="6739700" y="4072987"/>
                  <a:pt x="6757987" y="4072987"/>
                </a:cubicBezTo>
                <a:cubicBezTo>
                  <a:pt x="6934264" y="4072987"/>
                  <a:pt x="7110412" y="4063462"/>
                  <a:pt x="7286625" y="4058700"/>
                </a:cubicBezTo>
                <a:cubicBezTo>
                  <a:pt x="7341194" y="4045057"/>
                  <a:pt x="7361410" y="4042738"/>
                  <a:pt x="7415212" y="4015837"/>
                </a:cubicBezTo>
                <a:cubicBezTo>
                  <a:pt x="7498241" y="3974323"/>
                  <a:pt x="7472005" y="3977976"/>
                  <a:pt x="7543800" y="3930112"/>
                </a:cubicBezTo>
                <a:cubicBezTo>
                  <a:pt x="7566906" y="3914708"/>
                  <a:pt x="7590962" y="3900736"/>
                  <a:pt x="7615237" y="3887250"/>
                </a:cubicBezTo>
                <a:cubicBezTo>
                  <a:pt x="7633855" y="3876907"/>
                  <a:pt x="7655348" y="3871454"/>
                  <a:pt x="7672387" y="3858675"/>
                </a:cubicBezTo>
                <a:cubicBezTo>
                  <a:pt x="7693940" y="3842511"/>
                  <a:pt x="7708841" y="3818772"/>
                  <a:pt x="7729537" y="3801525"/>
                </a:cubicBezTo>
                <a:cubicBezTo>
                  <a:pt x="7766124" y="3771036"/>
                  <a:pt x="7810161" y="3749476"/>
                  <a:pt x="7843837" y="3715800"/>
                </a:cubicBezTo>
                <a:cubicBezTo>
                  <a:pt x="7891462" y="3668175"/>
                  <a:pt x="7944638" y="3625518"/>
                  <a:pt x="7986712" y="3572925"/>
                </a:cubicBezTo>
                <a:cubicBezTo>
                  <a:pt x="8005762" y="3549112"/>
                  <a:pt x="8022299" y="3523050"/>
                  <a:pt x="8043862" y="3501487"/>
                </a:cubicBezTo>
                <a:cubicBezTo>
                  <a:pt x="8065425" y="3479924"/>
                  <a:pt x="8092633" y="3464737"/>
                  <a:pt x="8115300" y="3444337"/>
                </a:cubicBezTo>
                <a:cubicBezTo>
                  <a:pt x="8140331" y="3421809"/>
                  <a:pt x="8161819" y="3395553"/>
                  <a:pt x="8186737" y="3372900"/>
                </a:cubicBezTo>
                <a:cubicBezTo>
                  <a:pt x="8263813" y="3302831"/>
                  <a:pt x="8273857" y="3300532"/>
                  <a:pt x="8358187" y="3244312"/>
                </a:cubicBezTo>
                <a:cubicBezTo>
                  <a:pt x="8409916" y="3166720"/>
                  <a:pt x="8359505" y="3229083"/>
                  <a:pt x="8458200" y="3158587"/>
                </a:cubicBezTo>
                <a:cubicBezTo>
                  <a:pt x="8587158" y="3066474"/>
                  <a:pt x="8580381" y="3064981"/>
                  <a:pt x="8686800" y="2958562"/>
                </a:cubicBezTo>
                <a:lnTo>
                  <a:pt x="8686800" y="2958562"/>
                </a:lnTo>
                <a:cubicBezTo>
                  <a:pt x="8705850" y="2944275"/>
                  <a:pt x="8726453" y="2931852"/>
                  <a:pt x="8743950" y="2915700"/>
                </a:cubicBezTo>
                <a:cubicBezTo>
                  <a:pt x="8875509" y="2794261"/>
                  <a:pt x="8867055" y="2794160"/>
                  <a:pt x="8972550" y="2658525"/>
                </a:cubicBezTo>
                <a:lnTo>
                  <a:pt x="8972550" y="2658525"/>
                </a:lnTo>
                <a:lnTo>
                  <a:pt x="9101137" y="2529937"/>
                </a:lnTo>
                <a:cubicBezTo>
                  <a:pt x="9120187" y="2510887"/>
                  <a:pt x="9135871" y="2487731"/>
                  <a:pt x="9158287" y="2472787"/>
                </a:cubicBezTo>
                <a:cubicBezTo>
                  <a:pt x="9172575" y="2463262"/>
                  <a:pt x="9189008" y="2456354"/>
                  <a:pt x="9201150" y="2444212"/>
                </a:cubicBezTo>
                <a:cubicBezTo>
                  <a:pt x="9269263" y="2376100"/>
                  <a:pt x="9241920" y="2372816"/>
                  <a:pt x="9315450" y="2315625"/>
                </a:cubicBezTo>
                <a:cubicBezTo>
                  <a:pt x="9337370" y="2298576"/>
                  <a:pt x="9364671" y="2289424"/>
                  <a:pt x="9386887" y="2272762"/>
                </a:cubicBezTo>
                <a:cubicBezTo>
                  <a:pt x="9449104" y="2226099"/>
                  <a:pt x="9414661" y="2230701"/>
                  <a:pt x="9472612" y="2172750"/>
                </a:cubicBezTo>
                <a:cubicBezTo>
                  <a:pt x="9484754" y="2160608"/>
                  <a:pt x="9501187" y="2153700"/>
                  <a:pt x="9515475" y="2144175"/>
                </a:cubicBezTo>
                <a:cubicBezTo>
                  <a:pt x="9551537" y="2072052"/>
                  <a:pt x="9539552" y="2086042"/>
                  <a:pt x="9601200" y="2015587"/>
                </a:cubicBezTo>
                <a:cubicBezTo>
                  <a:pt x="9614505" y="2000381"/>
                  <a:pt x="9632318" y="1989167"/>
                  <a:pt x="9644062" y="1972725"/>
                </a:cubicBezTo>
                <a:cubicBezTo>
                  <a:pt x="9656442" y="1955394"/>
                  <a:pt x="9664727" y="1935350"/>
                  <a:pt x="9672637" y="1915575"/>
                </a:cubicBezTo>
                <a:cubicBezTo>
                  <a:pt x="9683824" y="1887609"/>
                  <a:pt x="9701212" y="1829850"/>
                  <a:pt x="9701212" y="1829850"/>
                </a:cubicBezTo>
                <a:cubicBezTo>
                  <a:pt x="9707344" y="1786927"/>
                  <a:pt x="9717254" y="1704356"/>
                  <a:pt x="9729787" y="1658400"/>
                </a:cubicBezTo>
                <a:cubicBezTo>
                  <a:pt x="9737712" y="1629341"/>
                  <a:pt x="9748837" y="1601250"/>
                  <a:pt x="9758362" y="1572675"/>
                </a:cubicBezTo>
                <a:cubicBezTo>
                  <a:pt x="9763125" y="1558387"/>
                  <a:pt x="9767057" y="1543795"/>
                  <a:pt x="9772650" y="1529812"/>
                </a:cubicBezTo>
                <a:cubicBezTo>
                  <a:pt x="9782175" y="1506000"/>
                  <a:pt x="9792460" y="1482478"/>
                  <a:pt x="9801225" y="1458375"/>
                </a:cubicBezTo>
                <a:cubicBezTo>
                  <a:pt x="9811519" y="1430068"/>
                  <a:pt x="9818614" y="1400616"/>
                  <a:pt x="9829800" y="1372650"/>
                </a:cubicBezTo>
                <a:cubicBezTo>
                  <a:pt x="9839325" y="1348837"/>
                  <a:pt x="9849370" y="1325226"/>
                  <a:pt x="9858375" y="1301212"/>
                </a:cubicBezTo>
                <a:cubicBezTo>
                  <a:pt x="9863663" y="1287111"/>
                  <a:pt x="9865927" y="1271820"/>
                  <a:pt x="9872662" y="1258350"/>
                </a:cubicBezTo>
                <a:cubicBezTo>
                  <a:pt x="9880341" y="1242991"/>
                  <a:pt x="9893558" y="1230846"/>
                  <a:pt x="9901237" y="1215487"/>
                </a:cubicBezTo>
                <a:cubicBezTo>
                  <a:pt x="9912707" y="1192548"/>
                  <a:pt x="9920807" y="1168064"/>
                  <a:pt x="9929812" y="1144050"/>
                </a:cubicBezTo>
                <a:cubicBezTo>
                  <a:pt x="9935100" y="1129948"/>
                  <a:pt x="9936786" y="1114352"/>
                  <a:pt x="9944100" y="1101187"/>
                </a:cubicBezTo>
                <a:cubicBezTo>
                  <a:pt x="9960778" y="1071166"/>
                  <a:pt x="10001250" y="1015462"/>
                  <a:pt x="10001250" y="1015462"/>
                </a:cubicBezTo>
                <a:cubicBezTo>
                  <a:pt x="10005829" y="997145"/>
                  <a:pt x="10019574" y="935952"/>
                  <a:pt x="10029825" y="915450"/>
                </a:cubicBezTo>
                <a:cubicBezTo>
                  <a:pt x="10037504" y="900091"/>
                  <a:pt x="10048875" y="886875"/>
                  <a:pt x="10058400" y="872587"/>
                </a:cubicBezTo>
                <a:cubicBezTo>
                  <a:pt x="10063162" y="858300"/>
                  <a:pt x="10068550" y="844206"/>
                  <a:pt x="10072687" y="829725"/>
                </a:cubicBezTo>
                <a:cubicBezTo>
                  <a:pt x="10078082" y="810844"/>
                  <a:pt x="10079423" y="790701"/>
                  <a:pt x="10086975" y="772575"/>
                </a:cubicBezTo>
                <a:cubicBezTo>
                  <a:pt x="10103359" y="733255"/>
                  <a:pt x="10125075" y="696375"/>
                  <a:pt x="10144125" y="658275"/>
                </a:cubicBezTo>
                <a:cubicBezTo>
                  <a:pt x="10180379" y="585766"/>
                  <a:pt x="10160886" y="618847"/>
                  <a:pt x="10201275" y="558262"/>
                </a:cubicBezTo>
                <a:cubicBezTo>
                  <a:pt x="10235280" y="456247"/>
                  <a:pt x="10213142" y="497599"/>
                  <a:pt x="10258425" y="429675"/>
                </a:cubicBezTo>
                <a:cubicBezTo>
                  <a:pt x="10294334" y="321944"/>
                  <a:pt x="10245897" y="454730"/>
                  <a:pt x="10301287" y="343950"/>
                </a:cubicBezTo>
                <a:cubicBezTo>
                  <a:pt x="10360440" y="225645"/>
                  <a:pt x="10262259" y="381060"/>
                  <a:pt x="10344150" y="258225"/>
                </a:cubicBezTo>
                <a:cubicBezTo>
                  <a:pt x="10378155" y="156210"/>
                  <a:pt x="10356017" y="197562"/>
                  <a:pt x="10401300" y="129637"/>
                </a:cubicBezTo>
                <a:cubicBezTo>
                  <a:pt x="10406062" y="115350"/>
                  <a:pt x="10407233" y="99306"/>
                  <a:pt x="10415587" y="86775"/>
                </a:cubicBezTo>
                <a:cubicBezTo>
                  <a:pt x="10449393" y="36067"/>
                  <a:pt x="10484533" y="30247"/>
                  <a:pt x="10544175" y="15337"/>
                </a:cubicBezTo>
                <a:cubicBezTo>
                  <a:pt x="10563225" y="10575"/>
                  <a:pt x="10581840" y="3485"/>
                  <a:pt x="10601325" y="1050"/>
                </a:cubicBezTo>
                <a:cubicBezTo>
                  <a:pt x="10620228" y="-1313"/>
                  <a:pt x="10639425" y="1050"/>
                  <a:pt x="10658475" y="1050"/>
                </a:cubicBezTo>
              </a:path>
            </a:pathLst>
          </a:custGeom>
          <a:noFill/>
          <a:ln w="50800">
            <a:solidFill>
              <a:srgbClr val="3F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0795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41829"/>
            <a:ext cx="10515600" cy="5335134"/>
          </a:xfrm>
        </p:spPr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0" b="1" dirty="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rPr>
              <a:t>KEEPING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0" b="1" dirty="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rPr>
              <a:t>YOUR LINES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0" b="1" dirty="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rPr>
              <a:t>IN LINE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000" dirty="0">
              <a:solidFill>
                <a:schemeClr val="tx1"/>
              </a:solidFill>
              <a:latin typeface="Bebas Neue" charset="0"/>
              <a:ea typeface="Bebas Neue" charset="0"/>
              <a:cs typeface="Bebas Neue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mr-IN" sz="5000" dirty="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rPr>
              <a:t>…</a:t>
            </a:r>
            <a:r>
              <a:rPr lang="en-US" sz="5000" dirty="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rPr>
              <a:t>SHOW YOUR USER ONLY WHAT THEY NEED TO KNOW.</a:t>
            </a:r>
          </a:p>
        </p:txBody>
      </p:sp>
    </p:spTree>
    <p:extLst>
      <p:ext uri="{BB962C8B-B14F-4D97-AF65-F5344CB8AC3E}">
        <p14:creationId xmlns:p14="http://schemas.microsoft.com/office/powerpoint/2010/main" val="5072036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44879" y="5852161"/>
            <a:ext cx="10774680" cy="457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 rot="5400000">
            <a:off x="-1716387" y="3227541"/>
            <a:ext cx="529496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957263" y="441863"/>
            <a:ext cx="10658475" cy="5144550"/>
          </a:xfrm>
          <a:custGeom>
            <a:avLst/>
            <a:gdLst>
              <a:gd name="connsiteX0" fmla="*/ 0 w 10658475"/>
              <a:gd name="connsiteY0" fmla="*/ 5144550 h 5144550"/>
              <a:gd name="connsiteX1" fmla="*/ 128587 w 10658475"/>
              <a:gd name="connsiteY1" fmla="*/ 5044537 h 5144550"/>
              <a:gd name="connsiteX2" fmla="*/ 414337 w 10658475"/>
              <a:gd name="connsiteY2" fmla="*/ 4858800 h 5144550"/>
              <a:gd name="connsiteX3" fmla="*/ 800100 w 10658475"/>
              <a:gd name="connsiteY3" fmla="*/ 4644487 h 5144550"/>
              <a:gd name="connsiteX4" fmla="*/ 928687 w 10658475"/>
              <a:gd name="connsiteY4" fmla="*/ 4573050 h 5144550"/>
              <a:gd name="connsiteX5" fmla="*/ 1300162 w 10658475"/>
              <a:gd name="connsiteY5" fmla="*/ 4387312 h 5144550"/>
              <a:gd name="connsiteX6" fmla="*/ 1414462 w 10658475"/>
              <a:gd name="connsiteY6" fmla="*/ 4330162 h 5144550"/>
              <a:gd name="connsiteX7" fmla="*/ 1614487 w 10658475"/>
              <a:gd name="connsiteY7" fmla="*/ 4244437 h 5144550"/>
              <a:gd name="connsiteX8" fmla="*/ 1657350 w 10658475"/>
              <a:gd name="connsiteY8" fmla="*/ 4215862 h 5144550"/>
              <a:gd name="connsiteX9" fmla="*/ 1728787 w 10658475"/>
              <a:gd name="connsiteY9" fmla="*/ 4187287 h 5144550"/>
              <a:gd name="connsiteX10" fmla="*/ 1814512 w 10658475"/>
              <a:gd name="connsiteY10" fmla="*/ 4130137 h 5144550"/>
              <a:gd name="connsiteX11" fmla="*/ 1885950 w 10658475"/>
              <a:gd name="connsiteY11" fmla="*/ 4101562 h 5144550"/>
              <a:gd name="connsiteX12" fmla="*/ 1943100 w 10658475"/>
              <a:gd name="connsiteY12" fmla="*/ 4058700 h 5144550"/>
              <a:gd name="connsiteX13" fmla="*/ 2014537 w 10658475"/>
              <a:gd name="connsiteY13" fmla="*/ 4015837 h 5144550"/>
              <a:gd name="connsiteX14" fmla="*/ 2128837 w 10658475"/>
              <a:gd name="connsiteY14" fmla="*/ 3958687 h 5144550"/>
              <a:gd name="connsiteX15" fmla="*/ 2185987 w 10658475"/>
              <a:gd name="connsiteY15" fmla="*/ 3915825 h 5144550"/>
              <a:gd name="connsiteX16" fmla="*/ 4729162 w 10658475"/>
              <a:gd name="connsiteY16" fmla="*/ 3530062 h 5144550"/>
              <a:gd name="connsiteX17" fmla="*/ 5343525 w 10658475"/>
              <a:gd name="connsiteY17" fmla="*/ 3558637 h 5144550"/>
              <a:gd name="connsiteX18" fmla="*/ 5386387 w 10658475"/>
              <a:gd name="connsiteY18" fmla="*/ 3587212 h 5144550"/>
              <a:gd name="connsiteX19" fmla="*/ 5457825 w 10658475"/>
              <a:gd name="connsiteY19" fmla="*/ 3615787 h 5144550"/>
              <a:gd name="connsiteX20" fmla="*/ 5586412 w 10658475"/>
              <a:gd name="connsiteY20" fmla="*/ 3672937 h 5144550"/>
              <a:gd name="connsiteX21" fmla="*/ 5657850 w 10658475"/>
              <a:gd name="connsiteY21" fmla="*/ 3701512 h 5144550"/>
              <a:gd name="connsiteX22" fmla="*/ 5886450 w 10658475"/>
              <a:gd name="connsiteY22" fmla="*/ 3830100 h 5144550"/>
              <a:gd name="connsiteX23" fmla="*/ 5929312 w 10658475"/>
              <a:gd name="connsiteY23" fmla="*/ 3844387 h 5144550"/>
              <a:gd name="connsiteX24" fmla="*/ 6043612 w 10658475"/>
              <a:gd name="connsiteY24" fmla="*/ 3887250 h 5144550"/>
              <a:gd name="connsiteX25" fmla="*/ 6186487 w 10658475"/>
              <a:gd name="connsiteY25" fmla="*/ 3944400 h 5144550"/>
              <a:gd name="connsiteX26" fmla="*/ 6257925 w 10658475"/>
              <a:gd name="connsiteY26" fmla="*/ 3987262 h 5144550"/>
              <a:gd name="connsiteX27" fmla="*/ 6315075 w 10658475"/>
              <a:gd name="connsiteY27" fmla="*/ 4001550 h 5144550"/>
              <a:gd name="connsiteX28" fmla="*/ 6600825 w 10658475"/>
              <a:gd name="connsiteY28" fmla="*/ 4044412 h 5144550"/>
              <a:gd name="connsiteX29" fmla="*/ 6757987 w 10658475"/>
              <a:gd name="connsiteY29" fmla="*/ 4072987 h 5144550"/>
              <a:gd name="connsiteX30" fmla="*/ 7286625 w 10658475"/>
              <a:gd name="connsiteY30" fmla="*/ 4058700 h 5144550"/>
              <a:gd name="connsiteX31" fmla="*/ 7415212 w 10658475"/>
              <a:gd name="connsiteY31" fmla="*/ 4015837 h 5144550"/>
              <a:gd name="connsiteX32" fmla="*/ 7543800 w 10658475"/>
              <a:gd name="connsiteY32" fmla="*/ 3930112 h 5144550"/>
              <a:gd name="connsiteX33" fmla="*/ 7615237 w 10658475"/>
              <a:gd name="connsiteY33" fmla="*/ 3887250 h 5144550"/>
              <a:gd name="connsiteX34" fmla="*/ 7672387 w 10658475"/>
              <a:gd name="connsiteY34" fmla="*/ 3858675 h 5144550"/>
              <a:gd name="connsiteX35" fmla="*/ 7729537 w 10658475"/>
              <a:gd name="connsiteY35" fmla="*/ 3801525 h 5144550"/>
              <a:gd name="connsiteX36" fmla="*/ 7843837 w 10658475"/>
              <a:gd name="connsiteY36" fmla="*/ 3715800 h 5144550"/>
              <a:gd name="connsiteX37" fmla="*/ 7986712 w 10658475"/>
              <a:gd name="connsiteY37" fmla="*/ 3572925 h 5144550"/>
              <a:gd name="connsiteX38" fmla="*/ 8043862 w 10658475"/>
              <a:gd name="connsiteY38" fmla="*/ 3501487 h 5144550"/>
              <a:gd name="connsiteX39" fmla="*/ 8115300 w 10658475"/>
              <a:gd name="connsiteY39" fmla="*/ 3444337 h 5144550"/>
              <a:gd name="connsiteX40" fmla="*/ 8186737 w 10658475"/>
              <a:gd name="connsiteY40" fmla="*/ 3372900 h 5144550"/>
              <a:gd name="connsiteX41" fmla="*/ 8358187 w 10658475"/>
              <a:gd name="connsiteY41" fmla="*/ 3244312 h 5144550"/>
              <a:gd name="connsiteX42" fmla="*/ 8458200 w 10658475"/>
              <a:gd name="connsiteY42" fmla="*/ 3158587 h 5144550"/>
              <a:gd name="connsiteX43" fmla="*/ 8686800 w 10658475"/>
              <a:gd name="connsiteY43" fmla="*/ 2958562 h 5144550"/>
              <a:gd name="connsiteX44" fmla="*/ 8686800 w 10658475"/>
              <a:gd name="connsiteY44" fmla="*/ 2958562 h 5144550"/>
              <a:gd name="connsiteX45" fmla="*/ 8743950 w 10658475"/>
              <a:gd name="connsiteY45" fmla="*/ 2915700 h 5144550"/>
              <a:gd name="connsiteX46" fmla="*/ 8972550 w 10658475"/>
              <a:gd name="connsiteY46" fmla="*/ 2658525 h 5144550"/>
              <a:gd name="connsiteX47" fmla="*/ 8972550 w 10658475"/>
              <a:gd name="connsiteY47" fmla="*/ 2658525 h 5144550"/>
              <a:gd name="connsiteX48" fmla="*/ 9101137 w 10658475"/>
              <a:gd name="connsiteY48" fmla="*/ 2529937 h 5144550"/>
              <a:gd name="connsiteX49" fmla="*/ 9158287 w 10658475"/>
              <a:gd name="connsiteY49" fmla="*/ 2472787 h 5144550"/>
              <a:gd name="connsiteX50" fmla="*/ 9201150 w 10658475"/>
              <a:gd name="connsiteY50" fmla="*/ 2444212 h 5144550"/>
              <a:gd name="connsiteX51" fmla="*/ 9315450 w 10658475"/>
              <a:gd name="connsiteY51" fmla="*/ 2315625 h 5144550"/>
              <a:gd name="connsiteX52" fmla="*/ 9386887 w 10658475"/>
              <a:gd name="connsiteY52" fmla="*/ 2272762 h 5144550"/>
              <a:gd name="connsiteX53" fmla="*/ 9472612 w 10658475"/>
              <a:gd name="connsiteY53" fmla="*/ 2172750 h 5144550"/>
              <a:gd name="connsiteX54" fmla="*/ 9515475 w 10658475"/>
              <a:gd name="connsiteY54" fmla="*/ 2144175 h 5144550"/>
              <a:gd name="connsiteX55" fmla="*/ 9601200 w 10658475"/>
              <a:gd name="connsiteY55" fmla="*/ 2015587 h 5144550"/>
              <a:gd name="connsiteX56" fmla="*/ 9644062 w 10658475"/>
              <a:gd name="connsiteY56" fmla="*/ 1972725 h 5144550"/>
              <a:gd name="connsiteX57" fmla="*/ 9672637 w 10658475"/>
              <a:gd name="connsiteY57" fmla="*/ 1915575 h 5144550"/>
              <a:gd name="connsiteX58" fmla="*/ 9701212 w 10658475"/>
              <a:gd name="connsiteY58" fmla="*/ 1829850 h 5144550"/>
              <a:gd name="connsiteX59" fmla="*/ 9729787 w 10658475"/>
              <a:gd name="connsiteY59" fmla="*/ 1658400 h 5144550"/>
              <a:gd name="connsiteX60" fmla="*/ 9758362 w 10658475"/>
              <a:gd name="connsiteY60" fmla="*/ 1572675 h 5144550"/>
              <a:gd name="connsiteX61" fmla="*/ 9772650 w 10658475"/>
              <a:gd name="connsiteY61" fmla="*/ 1529812 h 5144550"/>
              <a:gd name="connsiteX62" fmla="*/ 9801225 w 10658475"/>
              <a:gd name="connsiteY62" fmla="*/ 1458375 h 5144550"/>
              <a:gd name="connsiteX63" fmla="*/ 9829800 w 10658475"/>
              <a:gd name="connsiteY63" fmla="*/ 1372650 h 5144550"/>
              <a:gd name="connsiteX64" fmla="*/ 9858375 w 10658475"/>
              <a:gd name="connsiteY64" fmla="*/ 1301212 h 5144550"/>
              <a:gd name="connsiteX65" fmla="*/ 9872662 w 10658475"/>
              <a:gd name="connsiteY65" fmla="*/ 1258350 h 5144550"/>
              <a:gd name="connsiteX66" fmla="*/ 9901237 w 10658475"/>
              <a:gd name="connsiteY66" fmla="*/ 1215487 h 5144550"/>
              <a:gd name="connsiteX67" fmla="*/ 9929812 w 10658475"/>
              <a:gd name="connsiteY67" fmla="*/ 1144050 h 5144550"/>
              <a:gd name="connsiteX68" fmla="*/ 9944100 w 10658475"/>
              <a:gd name="connsiteY68" fmla="*/ 1101187 h 5144550"/>
              <a:gd name="connsiteX69" fmla="*/ 10001250 w 10658475"/>
              <a:gd name="connsiteY69" fmla="*/ 1015462 h 5144550"/>
              <a:gd name="connsiteX70" fmla="*/ 10029825 w 10658475"/>
              <a:gd name="connsiteY70" fmla="*/ 915450 h 5144550"/>
              <a:gd name="connsiteX71" fmla="*/ 10058400 w 10658475"/>
              <a:gd name="connsiteY71" fmla="*/ 872587 h 5144550"/>
              <a:gd name="connsiteX72" fmla="*/ 10072687 w 10658475"/>
              <a:gd name="connsiteY72" fmla="*/ 829725 h 5144550"/>
              <a:gd name="connsiteX73" fmla="*/ 10086975 w 10658475"/>
              <a:gd name="connsiteY73" fmla="*/ 772575 h 5144550"/>
              <a:gd name="connsiteX74" fmla="*/ 10144125 w 10658475"/>
              <a:gd name="connsiteY74" fmla="*/ 658275 h 5144550"/>
              <a:gd name="connsiteX75" fmla="*/ 10201275 w 10658475"/>
              <a:gd name="connsiteY75" fmla="*/ 558262 h 5144550"/>
              <a:gd name="connsiteX76" fmla="*/ 10258425 w 10658475"/>
              <a:gd name="connsiteY76" fmla="*/ 429675 h 5144550"/>
              <a:gd name="connsiteX77" fmla="*/ 10301287 w 10658475"/>
              <a:gd name="connsiteY77" fmla="*/ 343950 h 5144550"/>
              <a:gd name="connsiteX78" fmla="*/ 10344150 w 10658475"/>
              <a:gd name="connsiteY78" fmla="*/ 258225 h 5144550"/>
              <a:gd name="connsiteX79" fmla="*/ 10401300 w 10658475"/>
              <a:gd name="connsiteY79" fmla="*/ 129637 h 5144550"/>
              <a:gd name="connsiteX80" fmla="*/ 10415587 w 10658475"/>
              <a:gd name="connsiteY80" fmla="*/ 86775 h 5144550"/>
              <a:gd name="connsiteX81" fmla="*/ 10544175 w 10658475"/>
              <a:gd name="connsiteY81" fmla="*/ 15337 h 5144550"/>
              <a:gd name="connsiteX82" fmla="*/ 10601325 w 10658475"/>
              <a:gd name="connsiteY82" fmla="*/ 1050 h 5144550"/>
              <a:gd name="connsiteX83" fmla="*/ 10658475 w 10658475"/>
              <a:gd name="connsiteY83" fmla="*/ 1050 h 514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10658475" h="5144550">
                <a:moveTo>
                  <a:pt x="0" y="5144550"/>
                </a:moveTo>
                <a:cubicBezTo>
                  <a:pt x="155486" y="4989062"/>
                  <a:pt x="-2316" y="5131805"/>
                  <a:pt x="128587" y="5044537"/>
                </a:cubicBezTo>
                <a:cubicBezTo>
                  <a:pt x="393662" y="4867821"/>
                  <a:pt x="-177400" y="5187543"/>
                  <a:pt x="414337" y="4858800"/>
                </a:cubicBezTo>
                <a:lnTo>
                  <a:pt x="800100" y="4644487"/>
                </a:lnTo>
                <a:cubicBezTo>
                  <a:pt x="842962" y="4620675"/>
                  <a:pt x="883880" y="4592964"/>
                  <a:pt x="928687" y="4573050"/>
                </a:cubicBezTo>
                <a:cubicBezTo>
                  <a:pt x="1441202" y="4345265"/>
                  <a:pt x="1003682" y="4554082"/>
                  <a:pt x="1300162" y="4387312"/>
                </a:cubicBezTo>
                <a:cubicBezTo>
                  <a:pt x="1337289" y="4366428"/>
                  <a:pt x="1375436" y="4347236"/>
                  <a:pt x="1414462" y="4330162"/>
                </a:cubicBezTo>
                <a:cubicBezTo>
                  <a:pt x="1561837" y="4265686"/>
                  <a:pt x="1489885" y="4313661"/>
                  <a:pt x="1614487" y="4244437"/>
                </a:cubicBezTo>
                <a:cubicBezTo>
                  <a:pt x="1629498" y="4236098"/>
                  <a:pt x="1641991" y="4223541"/>
                  <a:pt x="1657350" y="4215862"/>
                </a:cubicBezTo>
                <a:cubicBezTo>
                  <a:pt x="1680289" y="4204392"/>
                  <a:pt x="1706272" y="4199568"/>
                  <a:pt x="1728787" y="4187287"/>
                </a:cubicBezTo>
                <a:cubicBezTo>
                  <a:pt x="1758936" y="4170842"/>
                  <a:pt x="1784363" y="4146582"/>
                  <a:pt x="1814512" y="4130137"/>
                </a:cubicBezTo>
                <a:cubicBezTo>
                  <a:pt x="1837027" y="4117856"/>
                  <a:pt x="1863530" y="4114017"/>
                  <a:pt x="1885950" y="4101562"/>
                </a:cubicBezTo>
                <a:cubicBezTo>
                  <a:pt x="1906766" y="4089998"/>
                  <a:pt x="1923287" y="4071909"/>
                  <a:pt x="1943100" y="4058700"/>
                </a:cubicBezTo>
                <a:cubicBezTo>
                  <a:pt x="1966206" y="4043296"/>
                  <a:pt x="1990086" y="4029003"/>
                  <a:pt x="2014537" y="4015837"/>
                </a:cubicBezTo>
                <a:cubicBezTo>
                  <a:pt x="2052042" y="3995642"/>
                  <a:pt x="2094759" y="3984245"/>
                  <a:pt x="2128837" y="3958687"/>
                </a:cubicBezTo>
                <a:cubicBezTo>
                  <a:pt x="2147887" y="3944400"/>
                  <a:pt x="2162492" y="3919698"/>
                  <a:pt x="2185987" y="3915825"/>
                </a:cubicBezTo>
                <a:cubicBezTo>
                  <a:pt x="3031993" y="3776374"/>
                  <a:pt x="3881437" y="3658650"/>
                  <a:pt x="4729162" y="3530062"/>
                </a:cubicBezTo>
                <a:cubicBezTo>
                  <a:pt x="4933950" y="3539587"/>
                  <a:pt x="5139287" y="3540877"/>
                  <a:pt x="5343525" y="3558637"/>
                </a:cubicBezTo>
                <a:cubicBezTo>
                  <a:pt x="5360632" y="3560125"/>
                  <a:pt x="5371029" y="3579533"/>
                  <a:pt x="5386387" y="3587212"/>
                </a:cubicBezTo>
                <a:cubicBezTo>
                  <a:pt x="5409326" y="3598682"/>
                  <a:pt x="5435406" y="3603332"/>
                  <a:pt x="5457825" y="3615787"/>
                </a:cubicBezTo>
                <a:cubicBezTo>
                  <a:pt x="5576281" y="3681596"/>
                  <a:pt x="5448917" y="3645439"/>
                  <a:pt x="5586412" y="3672937"/>
                </a:cubicBezTo>
                <a:cubicBezTo>
                  <a:pt x="5610225" y="3682462"/>
                  <a:pt x="5635269" y="3689353"/>
                  <a:pt x="5657850" y="3701512"/>
                </a:cubicBezTo>
                <a:cubicBezTo>
                  <a:pt x="5875133" y="3818511"/>
                  <a:pt x="5668574" y="3731066"/>
                  <a:pt x="5886450" y="3830100"/>
                </a:cubicBezTo>
                <a:cubicBezTo>
                  <a:pt x="5900160" y="3836332"/>
                  <a:pt x="5915159" y="3839240"/>
                  <a:pt x="5929312" y="3844387"/>
                </a:cubicBezTo>
                <a:cubicBezTo>
                  <a:pt x="5967553" y="3858293"/>
                  <a:pt x="6006666" y="3870198"/>
                  <a:pt x="6043612" y="3887250"/>
                </a:cubicBezTo>
                <a:cubicBezTo>
                  <a:pt x="6184716" y="3952375"/>
                  <a:pt x="6045108" y="3916123"/>
                  <a:pt x="6186487" y="3944400"/>
                </a:cubicBezTo>
                <a:cubicBezTo>
                  <a:pt x="6210300" y="3958687"/>
                  <a:pt x="6232548" y="3975984"/>
                  <a:pt x="6257925" y="3987262"/>
                </a:cubicBezTo>
                <a:cubicBezTo>
                  <a:pt x="6275869" y="3995237"/>
                  <a:pt x="6295875" y="3997436"/>
                  <a:pt x="6315075" y="4001550"/>
                </a:cubicBezTo>
                <a:cubicBezTo>
                  <a:pt x="6481154" y="4037139"/>
                  <a:pt x="6433007" y="4027631"/>
                  <a:pt x="6600825" y="4044412"/>
                </a:cubicBezTo>
                <a:cubicBezTo>
                  <a:pt x="6624058" y="4049059"/>
                  <a:pt x="6739700" y="4072987"/>
                  <a:pt x="6757987" y="4072987"/>
                </a:cubicBezTo>
                <a:cubicBezTo>
                  <a:pt x="6934264" y="4072987"/>
                  <a:pt x="7110412" y="4063462"/>
                  <a:pt x="7286625" y="4058700"/>
                </a:cubicBezTo>
                <a:cubicBezTo>
                  <a:pt x="7341194" y="4045057"/>
                  <a:pt x="7361410" y="4042738"/>
                  <a:pt x="7415212" y="4015837"/>
                </a:cubicBezTo>
                <a:cubicBezTo>
                  <a:pt x="7498241" y="3974323"/>
                  <a:pt x="7472005" y="3977976"/>
                  <a:pt x="7543800" y="3930112"/>
                </a:cubicBezTo>
                <a:cubicBezTo>
                  <a:pt x="7566906" y="3914708"/>
                  <a:pt x="7590962" y="3900736"/>
                  <a:pt x="7615237" y="3887250"/>
                </a:cubicBezTo>
                <a:cubicBezTo>
                  <a:pt x="7633855" y="3876907"/>
                  <a:pt x="7655348" y="3871454"/>
                  <a:pt x="7672387" y="3858675"/>
                </a:cubicBezTo>
                <a:cubicBezTo>
                  <a:pt x="7693940" y="3842511"/>
                  <a:pt x="7708841" y="3818772"/>
                  <a:pt x="7729537" y="3801525"/>
                </a:cubicBezTo>
                <a:cubicBezTo>
                  <a:pt x="7766124" y="3771036"/>
                  <a:pt x="7810161" y="3749476"/>
                  <a:pt x="7843837" y="3715800"/>
                </a:cubicBezTo>
                <a:cubicBezTo>
                  <a:pt x="7891462" y="3668175"/>
                  <a:pt x="7944638" y="3625518"/>
                  <a:pt x="7986712" y="3572925"/>
                </a:cubicBezTo>
                <a:cubicBezTo>
                  <a:pt x="8005762" y="3549112"/>
                  <a:pt x="8022299" y="3523050"/>
                  <a:pt x="8043862" y="3501487"/>
                </a:cubicBezTo>
                <a:cubicBezTo>
                  <a:pt x="8065425" y="3479924"/>
                  <a:pt x="8092633" y="3464737"/>
                  <a:pt x="8115300" y="3444337"/>
                </a:cubicBezTo>
                <a:cubicBezTo>
                  <a:pt x="8140331" y="3421809"/>
                  <a:pt x="8161819" y="3395553"/>
                  <a:pt x="8186737" y="3372900"/>
                </a:cubicBezTo>
                <a:cubicBezTo>
                  <a:pt x="8263813" y="3302831"/>
                  <a:pt x="8273857" y="3300532"/>
                  <a:pt x="8358187" y="3244312"/>
                </a:cubicBezTo>
                <a:cubicBezTo>
                  <a:pt x="8409916" y="3166720"/>
                  <a:pt x="8359505" y="3229083"/>
                  <a:pt x="8458200" y="3158587"/>
                </a:cubicBezTo>
                <a:cubicBezTo>
                  <a:pt x="8587158" y="3066474"/>
                  <a:pt x="8580381" y="3064981"/>
                  <a:pt x="8686800" y="2958562"/>
                </a:cubicBezTo>
                <a:lnTo>
                  <a:pt x="8686800" y="2958562"/>
                </a:lnTo>
                <a:cubicBezTo>
                  <a:pt x="8705850" y="2944275"/>
                  <a:pt x="8726453" y="2931852"/>
                  <a:pt x="8743950" y="2915700"/>
                </a:cubicBezTo>
                <a:cubicBezTo>
                  <a:pt x="8875509" y="2794261"/>
                  <a:pt x="8867055" y="2794160"/>
                  <a:pt x="8972550" y="2658525"/>
                </a:cubicBezTo>
                <a:lnTo>
                  <a:pt x="8972550" y="2658525"/>
                </a:lnTo>
                <a:lnTo>
                  <a:pt x="9101137" y="2529937"/>
                </a:lnTo>
                <a:cubicBezTo>
                  <a:pt x="9120187" y="2510887"/>
                  <a:pt x="9135871" y="2487731"/>
                  <a:pt x="9158287" y="2472787"/>
                </a:cubicBezTo>
                <a:cubicBezTo>
                  <a:pt x="9172575" y="2463262"/>
                  <a:pt x="9189008" y="2456354"/>
                  <a:pt x="9201150" y="2444212"/>
                </a:cubicBezTo>
                <a:cubicBezTo>
                  <a:pt x="9269263" y="2376100"/>
                  <a:pt x="9241920" y="2372816"/>
                  <a:pt x="9315450" y="2315625"/>
                </a:cubicBezTo>
                <a:cubicBezTo>
                  <a:pt x="9337370" y="2298576"/>
                  <a:pt x="9364671" y="2289424"/>
                  <a:pt x="9386887" y="2272762"/>
                </a:cubicBezTo>
                <a:cubicBezTo>
                  <a:pt x="9449104" y="2226099"/>
                  <a:pt x="9414661" y="2230701"/>
                  <a:pt x="9472612" y="2172750"/>
                </a:cubicBezTo>
                <a:cubicBezTo>
                  <a:pt x="9484754" y="2160608"/>
                  <a:pt x="9501187" y="2153700"/>
                  <a:pt x="9515475" y="2144175"/>
                </a:cubicBezTo>
                <a:cubicBezTo>
                  <a:pt x="9551537" y="2072052"/>
                  <a:pt x="9539552" y="2086042"/>
                  <a:pt x="9601200" y="2015587"/>
                </a:cubicBezTo>
                <a:cubicBezTo>
                  <a:pt x="9614505" y="2000381"/>
                  <a:pt x="9632318" y="1989167"/>
                  <a:pt x="9644062" y="1972725"/>
                </a:cubicBezTo>
                <a:cubicBezTo>
                  <a:pt x="9656442" y="1955394"/>
                  <a:pt x="9664727" y="1935350"/>
                  <a:pt x="9672637" y="1915575"/>
                </a:cubicBezTo>
                <a:cubicBezTo>
                  <a:pt x="9683824" y="1887609"/>
                  <a:pt x="9701212" y="1829850"/>
                  <a:pt x="9701212" y="1829850"/>
                </a:cubicBezTo>
                <a:cubicBezTo>
                  <a:pt x="9707344" y="1786927"/>
                  <a:pt x="9717254" y="1704356"/>
                  <a:pt x="9729787" y="1658400"/>
                </a:cubicBezTo>
                <a:cubicBezTo>
                  <a:pt x="9737712" y="1629341"/>
                  <a:pt x="9748837" y="1601250"/>
                  <a:pt x="9758362" y="1572675"/>
                </a:cubicBezTo>
                <a:cubicBezTo>
                  <a:pt x="9763125" y="1558387"/>
                  <a:pt x="9767057" y="1543795"/>
                  <a:pt x="9772650" y="1529812"/>
                </a:cubicBezTo>
                <a:cubicBezTo>
                  <a:pt x="9782175" y="1506000"/>
                  <a:pt x="9792460" y="1482478"/>
                  <a:pt x="9801225" y="1458375"/>
                </a:cubicBezTo>
                <a:cubicBezTo>
                  <a:pt x="9811519" y="1430068"/>
                  <a:pt x="9818614" y="1400616"/>
                  <a:pt x="9829800" y="1372650"/>
                </a:cubicBezTo>
                <a:cubicBezTo>
                  <a:pt x="9839325" y="1348837"/>
                  <a:pt x="9849370" y="1325226"/>
                  <a:pt x="9858375" y="1301212"/>
                </a:cubicBezTo>
                <a:cubicBezTo>
                  <a:pt x="9863663" y="1287111"/>
                  <a:pt x="9865927" y="1271820"/>
                  <a:pt x="9872662" y="1258350"/>
                </a:cubicBezTo>
                <a:cubicBezTo>
                  <a:pt x="9880341" y="1242991"/>
                  <a:pt x="9893558" y="1230846"/>
                  <a:pt x="9901237" y="1215487"/>
                </a:cubicBezTo>
                <a:cubicBezTo>
                  <a:pt x="9912707" y="1192548"/>
                  <a:pt x="9920807" y="1168064"/>
                  <a:pt x="9929812" y="1144050"/>
                </a:cubicBezTo>
                <a:cubicBezTo>
                  <a:pt x="9935100" y="1129948"/>
                  <a:pt x="9936786" y="1114352"/>
                  <a:pt x="9944100" y="1101187"/>
                </a:cubicBezTo>
                <a:cubicBezTo>
                  <a:pt x="9960778" y="1071166"/>
                  <a:pt x="10001250" y="1015462"/>
                  <a:pt x="10001250" y="1015462"/>
                </a:cubicBezTo>
                <a:cubicBezTo>
                  <a:pt x="10005829" y="997145"/>
                  <a:pt x="10019574" y="935952"/>
                  <a:pt x="10029825" y="915450"/>
                </a:cubicBezTo>
                <a:cubicBezTo>
                  <a:pt x="10037504" y="900091"/>
                  <a:pt x="10048875" y="886875"/>
                  <a:pt x="10058400" y="872587"/>
                </a:cubicBezTo>
                <a:cubicBezTo>
                  <a:pt x="10063162" y="858300"/>
                  <a:pt x="10068550" y="844206"/>
                  <a:pt x="10072687" y="829725"/>
                </a:cubicBezTo>
                <a:cubicBezTo>
                  <a:pt x="10078082" y="810844"/>
                  <a:pt x="10079423" y="790701"/>
                  <a:pt x="10086975" y="772575"/>
                </a:cubicBezTo>
                <a:cubicBezTo>
                  <a:pt x="10103359" y="733255"/>
                  <a:pt x="10125075" y="696375"/>
                  <a:pt x="10144125" y="658275"/>
                </a:cubicBezTo>
                <a:cubicBezTo>
                  <a:pt x="10180379" y="585766"/>
                  <a:pt x="10160886" y="618847"/>
                  <a:pt x="10201275" y="558262"/>
                </a:cubicBezTo>
                <a:cubicBezTo>
                  <a:pt x="10235280" y="456247"/>
                  <a:pt x="10213142" y="497599"/>
                  <a:pt x="10258425" y="429675"/>
                </a:cubicBezTo>
                <a:cubicBezTo>
                  <a:pt x="10294334" y="321944"/>
                  <a:pt x="10245897" y="454730"/>
                  <a:pt x="10301287" y="343950"/>
                </a:cubicBezTo>
                <a:cubicBezTo>
                  <a:pt x="10360440" y="225645"/>
                  <a:pt x="10262259" y="381060"/>
                  <a:pt x="10344150" y="258225"/>
                </a:cubicBezTo>
                <a:cubicBezTo>
                  <a:pt x="10378155" y="156210"/>
                  <a:pt x="10356017" y="197562"/>
                  <a:pt x="10401300" y="129637"/>
                </a:cubicBezTo>
                <a:cubicBezTo>
                  <a:pt x="10406062" y="115350"/>
                  <a:pt x="10407233" y="99306"/>
                  <a:pt x="10415587" y="86775"/>
                </a:cubicBezTo>
                <a:cubicBezTo>
                  <a:pt x="10449393" y="36067"/>
                  <a:pt x="10484533" y="30247"/>
                  <a:pt x="10544175" y="15337"/>
                </a:cubicBezTo>
                <a:cubicBezTo>
                  <a:pt x="10563225" y="10575"/>
                  <a:pt x="10581840" y="3485"/>
                  <a:pt x="10601325" y="1050"/>
                </a:cubicBezTo>
                <a:cubicBezTo>
                  <a:pt x="10620228" y="-1313"/>
                  <a:pt x="10639425" y="1050"/>
                  <a:pt x="10658475" y="1050"/>
                </a:cubicBezTo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1478578" y="304703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0745590" y="140833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0266393" y="2468075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9529125" y="325040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823446" y="3841904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117767" y="436616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015113" y="427776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071313" y="3867389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081962" y="3899244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116468" y="4047495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163139" y="4184655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288747" y="4583943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459659" y="503310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801879" y="5437665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>
            <a:endCxn id="25" idx="1"/>
          </p:cNvCxnSpPr>
          <p:nvPr/>
        </p:nvCxnSpPr>
        <p:spPr>
          <a:xfrm flipH="1">
            <a:off x="931092" y="602921"/>
            <a:ext cx="10684646" cy="0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953953" y="1083933"/>
            <a:ext cx="10684646" cy="0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953953" y="1682650"/>
            <a:ext cx="10684646" cy="0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953953" y="2312658"/>
            <a:ext cx="10684646" cy="0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944879" y="2984171"/>
            <a:ext cx="10684646" cy="0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953953" y="3581871"/>
            <a:ext cx="10684646" cy="0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944879" y="4225517"/>
            <a:ext cx="10684646" cy="0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908233" y="4883788"/>
            <a:ext cx="10684646" cy="0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953953" y="5407173"/>
            <a:ext cx="10684646" cy="0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606389" y="579023"/>
            <a:ext cx="0" cy="5318858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439272" y="602920"/>
            <a:ext cx="0" cy="5318858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300510" y="579023"/>
            <a:ext cx="0" cy="5318858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246807" y="579023"/>
            <a:ext cx="0" cy="5318858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225003" y="602920"/>
            <a:ext cx="0" cy="5318858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224464" y="561879"/>
            <a:ext cx="0" cy="5318858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170761" y="579023"/>
            <a:ext cx="0" cy="5318858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9674063" y="533303"/>
            <a:ext cx="0" cy="5318858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8248195" y="602920"/>
            <a:ext cx="0" cy="5318858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8983462" y="593311"/>
            <a:ext cx="0" cy="5318858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10404979" y="527591"/>
            <a:ext cx="0" cy="5318858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0874213" y="527591"/>
            <a:ext cx="0" cy="5318858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1615738" y="493143"/>
            <a:ext cx="0" cy="5318858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148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3EDF8A-1372-0EFB-39D0-380BFDF9D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313" y="-276"/>
            <a:ext cx="9403491" cy="686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526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44879" y="5852161"/>
            <a:ext cx="10774680" cy="457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 rot="5400000">
            <a:off x="-1716387" y="3227541"/>
            <a:ext cx="529496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939039" y="6020434"/>
            <a:ext cx="1072184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dirty="0">
                <a:latin typeface="Bebas Neue" charset="0"/>
                <a:ea typeface="Bebas Neue" charset="0"/>
                <a:cs typeface="Bebas Neue" charset="0"/>
              </a:rPr>
              <a:t>DO YOU NEED TO KNOW </a:t>
            </a:r>
            <a:r>
              <a:rPr lang="en-US" sz="5000" b="1" dirty="0">
                <a:latin typeface="Bebas Neue" charset="0"/>
                <a:ea typeface="Bebas Neue" charset="0"/>
                <a:cs typeface="Bebas Neue" charset="0"/>
              </a:rPr>
              <a:t>exactly where each point is?</a:t>
            </a:r>
            <a:endParaRPr lang="en-US" sz="5000" dirty="0"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957263" y="441863"/>
            <a:ext cx="10658475" cy="5144550"/>
          </a:xfrm>
          <a:custGeom>
            <a:avLst/>
            <a:gdLst>
              <a:gd name="connsiteX0" fmla="*/ 0 w 10658475"/>
              <a:gd name="connsiteY0" fmla="*/ 5144550 h 5144550"/>
              <a:gd name="connsiteX1" fmla="*/ 128587 w 10658475"/>
              <a:gd name="connsiteY1" fmla="*/ 5044537 h 5144550"/>
              <a:gd name="connsiteX2" fmla="*/ 414337 w 10658475"/>
              <a:gd name="connsiteY2" fmla="*/ 4858800 h 5144550"/>
              <a:gd name="connsiteX3" fmla="*/ 800100 w 10658475"/>
              <a:gd name="connsiteY3" fmla="*/ 4644487 h 5144550"/>
              <a:gd name="connsiteX4" fmla="*/ 928687 w 10658475"/>
              <a:gd name="connsiteY4" fmla="*/ 4573050 h 5144550"/>
              <a:gd name="connsiteX5" fmla="*/ 1300162 w 10658475"/>
              <a:gd name="connsiteY5" fmla="*/ 4387312 h 5144550"/>
              <a:gd name="connsiteX6" fmla="*/ 1414462 w 10658475"/>
              <a:gd name="connsiteY6" fmla="*/ 4330162 h 5144550"/>
              <a:gd name="connsiteX7" fmla="*/ 1614487 w 10658475"/>
              <a:gd name="connsiteY7" fmla="*/ 4244437 h 5144550"/>
              <a:gd name="connsiteX8" fmla="*/ 1657350 w 10658475"/>
              <a:gd name="connsiteY8" fmla="*/ 4215862 h 5144550"/>
              <a:gd name="connsiteX9" fmla="*/ 1728787 w 10658475"/>
              <a:gd name="connsiteY9" fmla="*/ 4187287 h 5144550"/>
              <a:gd name="connsiteX10" fmla="*/ 1814512 w 10658475"/>
              <a:gd name="connsiteY10" fmla="*/ 4130137 h 5144550"/>
              <a:gd name="connsiteX11" fmla="*/ 1885950 w 10658475"/>
              <a:gd name="connsiteY11" fmla="*/ 4101562 h 5144550"/>
              <a:gd name="connsiteX12" fmla="*/ 1943100 w 10658475"/>
              <a:gd name="connsiteY12" fmla="*/ 4058700 h 5144550"/>
              <a:gd name="connsiteX13" fmla="*/ 2014537 w 10658475"/>
              <a:gd name="connsiteY13" fmla="*/ 4015837 h 5144550"/>
              <a:gd name="connsiteX14" fmla="*/ 2128837 w 10658475"/>
              <a:gd name="connsiteY14" fmla="*/ 3958687 h 5144550"/>
              <a:gd name="connsiteX15" fmla="*/ 2185987 w 10658475"/>
              <a:gd name="connsiteY15" fmla="*/ 3915825 h 5144550"/>
              <a:gd name="connsiteX16" fmla="*/ 4729162 w 10658475"/>
              <a:gd name="connsiteY16" fmla="*/ 3530062 h 5144550"/>
              <a:gd name="connsiteX17" fmla="*/ 5343525 w 10658475"/>
              <a:gd name="connsiteY17" fmla="*/ 3558637 h 5144550"/>
              <a:gd name="connsiteX18" fmla="*/ 5386387 w 10658475"/>
              <a:gd name="connsiteY18" fmla="*/ 3587212 h 5144550"/>
              <a:gd name="connsiteX19" fmla="*/ 5457825 w 10658475"/>
              <a:gd name="connsiteY19" fmla="*/ 3615787 h 5144550"/>
              <a:gd name="connsiteX20" fmla="*/ 5586412 w 10658475"/>
              <a:gd name="connsiteY20" fmla="*/ 3672937 h 5144550"/>
              <a:gd name="connsiteX21" fmla="*/ 5657850 w 10658475"/>
              <a:gd name="connsiteY21" fmla="*/ 3701512 h 5144550"/>
              <a:gd name="connsiteX22" fmla="*/ 5886450 w 10658475"/>
              <a:gd name="connsiteY22" fmla="*/ 3830100 h 5144550"/>
              <a:gd name="connsiteX23" fmla="*/ 5929312 w 10658475"/>
              <a:gd name="connsiteY23" fmla="*/ 3844387 h 5144550"/>
              <a:gd name="connsiteX24" fmla="*/ 6043612 w 10658475"/>
              <a:gd name="connsiteY24" fmla="*/ 3887250 h 5144550"/>
              <a:gd name="connsiteX25" fmla="*/ 6186487 w 10658475"/>
              <a:gd name="connsiteY25" fmla="*/ 3944400 h 5144550"/>
              <a:gd name="connsiteX26" fmla="*/ 6257925 w 10658475"/>
              <a:gd name="connsiteY26" fmla="*/ 3987262 h 5144550"/>
              <a:gd name="connsiteX27" fmla="*/ 6315075 w 10658475"/>
              <a:gd name="connsiteY27" fmla="*/ 4001550 h 5144550"/>
              <a:gd name="connsiteX28" fmla="*/ 6600825 w 10658475"/>
              <a:gd name="connsiteY28" fmla="*/ 4044412 h 5144550"/>
              <a:gd name="connsiteX29" fmla="*/ 6757987 w 10658475"/>
              <a:gd name="connsiteY29" fmla="*/ 4072987 h 5144550"/>
              <a:gd name="connsiteX30" fmla="*/ 7286625 w 10658475"/>
              <a:gd name="connsiteY30" fmla="*/ 4058700 h 5144550"/>
              <a:gd name="connsiteX31" fmla="*/ 7415212 w 10658475"/>
              <a:gd name="connsiteY31" fmla="*/ 4015837 h 5144550"/>
              <a:gd name="connsiteX32" fmla="*/ 7543800 w 10658475"/>
              <a:gd name="connsiteY32" fmla="*/ 3930112 h 5144550"/>
              <a:gd name="connsiteX33" fmla="*/ 7615237 w 10658475"/>
              <a:gd name="connsiteY33" fmla="*/ 3887250 h 5144550"/>
              <a:gd name="connsiteX34" fmla="*/ 7672387 w 10658475"/>
              <a:gd name="connsiteY34" fmla="*/ 3858675 h 5144550"/>
              <a:gd name="connsiteX35" fmla="*/ 7729537 w 10658475"/>
              <a:gd name="connsiteY35" fmla="*/ 3801525 h 5144550"/>
              <a:gd name="connsiteX36" fmla="*/ 7843837 w 10658475"/>
              <a:gd name="connsiteY36" fmla="*/ 3715800 h 5144550"/>
              <a:gd name="connsiteX37" fmla="*/ 7986712 w 10658475"/>
              <a:gd name="connsiteY37" fmla="*/ 3572925 h 5144550"/>
              <a:gd name="connsiteX38" fmla="*/ 8043862 w 10658475"/>
              <a:gd name="connsiteY38" fmla="*/ 3501487 h 5144550"/>
              <a:gd name="connsiteX39" fmla="*/ 8115300 w 10658475"/>
              <a:gd name="connsiteY39" fmla="*/ 3444337 h 5144550"/>
              <a:gd name="connsiteX40" fmla="*/ 8186737 w 10658475"/>
              <a:gd name="connsiteY40" fmla="*/ 3372900 h 5144550"/>
              <a:gd name="connsiteX41" fmla="*/ 8358187 w 10658475"/>
              <a:gd name="connsiteY41" fmla="*/ 3244312 h 5144550"/>
              <a:gd name="connsiteX42" fmla="*/ 8458200 w 10658475"/>
              <a:gd name="connsiteY42" fmla="*/ 3158587 h 5144550"/>
              <a:gd name="connsiteX43" fmla="*/ 8686800 w 10658475"/>
              <a:gd name="connsiteY43" fmla="*/ 2958562 h 5144550"/>
              <a:gd name="connsiteX44" fmla="*/ 8686800 w 10658475"/>
              <a:gd name="connsiteY44" fmla="*/ 2958562 h 5144550"/>
              <a:gd name="connsiteX45" fmla="*/ 8743950 w 10658475"/>
              <a:gd name="connsiteY45" fmla="*/ 2915700 h 5144550"/>
              <a:gd name="connsiteX46" fmla="*/ 8972550 w 10658475"/>
              <a:gd name="connsiteY46" fmla="*/ 2658525 h 5144550"/>
              <a:gd name="connsiteX47" fmla="*/ 8972550 w 10658475"/>
              <a:gd name="connsiteY47" fmla="*/ 2658525 h 5144550"/>
              <a:gd name="connsiteX48" fmla="*/ 9101137 w 10658475"/>
              <a:gd name="connsiteY48" fmla="*/ 2529937 h 5144550"/>
              <a:gd name="connsiteX49" fmla="*/ 9158287 w 10658475"/>
              <a:gd name="connsiteY49" fmla="*/ 2472787 h 5144550"/>
              <a:gd name="connsiteX50" fmla="*/ 9201150 w 10658475"/>
              <a:gd name="connsiteY50" fmla="*/ 2444212 h 5144550"/>
              <a:gd name="connsiteX51" fmla="*/ 9315450 w 10658475"/>
              <a:gd name="connsiteY51" fmla="*/ 2315625 h 5144550"/>
              <a:gd name="connsiteX52" fmla="*/ 9386887 w 10658475"/>
              <a:gd name="connsiteY52" fmla="*/ 2272762 h 5144550"/>
              <a:gd name="connsiteX53" fmla="*/ 9472612 w 10658475"/>
              <a:gd name="connsiteY53" fmla="*/ 2172750 h 5144550"/>
              <a:gd name="connsiteX54" fmla="*/ 9515475 w 10658475"/>
              <a:gd name="connsiteY54" fmla="*/ 2144175 h 5144550"/>
              <a:gd name="connsiteX55" fmla="*/ 9601200 w 10658475"/>
              <a:gd name="connsiteY55" fmla="*/ 2015587 h 5144550"/>
              <a:gd name="connsiteX56" fmla="*/ 9644062 w 10658475"/>
              <a:gd name="connsiteY56" fmla="*/ 1972725 h 5144550"/>
              <a:gd name="connsiteX57" fmla="*/ 9672637 w 10658475"/>
              <a:gd name="connsiteY57" fmla="*/ 1915575 h 5144550"/>
              <a:gd name="connsiteX58" fmla="*/ 9701212 w 10658475"/>
              <a:gd name="connsiteY58" fmla="*/ 1829850 h 5144550"/>
              <a:gd name="connsiteX59" fmla="*/ 9729787 w 10658475"/>
              <a:gd name="connsiteY59" fmla="*/ 1658400 h 5144550"/>
              <a:gd name="connsiteX60" fmla="*/ 9758362 w 10658475"/>
              <a:gd name="connsiteY60" fmla="*/ 1572675 h 5144550"/>
              <a:gd name="connsiteX61" fmla="*/ 9772650 w 10658475"/>
              <a:gd name="connsiteY61" fmla="*/ 1529812 h 5144550"/>
              <a:gd name="connsiteX62" fmla="*/ 9801225 w 10658475"/>
              <a:gd name="connsiteY62" fmla="*/ 1458375 h 5144550"/>
              <a:gd name="connsiteX63" fmla="*/ 9829800 w 10658475"/>
              <a:gd name="connsiteY63" fmla="*/ 1372650 h 5144550"/>
              <a:gd name="connsiteX64" fmla="*/ 9858375 w 10658475"/>
              <a:gd name="connsiteY64" fmla="*/ 1301212 h 5144550"/>
              <a:gd name="connsiteX65" fmla="*/ 9872662 w 10658475"/>
              <a:gd name="connsiteY65" fmla="*/ 1258350 h 5144550"/>
              <a:gd name="connsiteX66" fmla="*/ 9901237 w 10658475"/>
              <a:gd name="connsiteY66" fmla="*/ 1215487 h 5144550"/>
              <a:gd name="connsiteX67" fmla="*/ 9929812 w 10658475"/>
              <a:gd name="connsiteY67" fmla="*/ 1144050 h 5144550"/>
              <a:gd name="connsiteX68" fmla="*/ 9944100 w 10658475"/>
              <a:gd name="connsiteY68" fmla="*/ 1101187 h 5144550"/>
              <a:gd name="connsiteX69" fmla="*/ 10001250 w 10658475"/>
              <a:gd name="connsiteY69" fmla="*/ 1015462 h 5144550"/>
              <a:gd name="connsiteX70" fmla="*/ 10029825 w 10658475"/>
              <a:gd name="connsiteY70" fmla="*/ 915450 h 5144550"/>
              <a:gd name="connsiteX71" fmla="*/ 10058400 w 10658475"/>
              <a:gd name="connsiteY71" fmla="*/ 872587 h 5144550"/>
              <a:gd name="connsiteX72" fmla="*/ 10072687 w 10658475"/>
              <a:gd name="connsiteY72" fmla="*/ 829725 h 5144550"/>
              <a:gd name="connsiteX73" fmla="*/ 10086975 w 10658475"/>
              <a:gd name="connsiteY73" fmla="*/ 772575 h 5144550"/>
              <a:gd name="connsiteX74" fmla="*/ 10144125 w 10658475"/>
              <a:gd name="connsiteY74" fmla="*/ 658275 h 5144550"/>
              <a:gd name="connsiteX75" fmla="*/ 10201275 w 10658475"/>
              <a:gd name="connsiteY75" fmla="*/ 558262 h 5144550"/>
              <a:gd name="connsiteX76" fmla="*/ 10258425 w 10658475"/>
              <a:gd name="connsiteY76" fmla="*/ 429675 h 5144550"/>
              <a:gd name="connsiteX77" fmla="*/ 10301287 w 10658475"/>
              <a:gd name="connsiteY77" fmla="*/ 343950 h 5144550"/>
              <a:gd name="connsiteX78" fmla="*/ 10344150 w 10658475"/>
              <a:gd name="connsiteY78" fmla="*/ 258225 h 5144550"/>
              <a:gd name="connsiteX79" fmla="*/ 10401300 w 10658475"/>
              <a:gd name="connsiteY79" fmla="*/ 129637 h 5144550"/>
              <a:gd name="connsiteX80" fmla="*/ 10415587 w 10658475"/>
              <a:gd name="connsiteY80" fmla="*/ 86775 h 5144550"/>
              <a:gd name="connsiteX81" fmla="*/ 10544175 w 10658475"/>
              <a:gd name="connsiteY81" fmla="*/ 15337 h 5144550"/>
              <a:gd name="connsiteX82" fmla="*/ 10601325 w 10658475"/>
              <a:gd name="connsiteY82" fmla="*/ 1050 h 5144550"/>
              <a:gd name="connsiteX83" fmla="*/ 10658475 w 10658475"/>
              <a:gd name="connsiteY83" fmla="*/ 1050 h 514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10658475" h="5144550">
                <a:moveTo>
                  <a:pt x="0" y="5144550"/>
                </a:moveTo>
                <a:cubicBezTo>
                  <a:pt x="155486" y="4989062"/>
                  <a:pt x="-2316" y="5131805"/>
                  <a:pt x="128587" y="5044537"/>
                </a:cubicBezTo>
                <a:cubicBezTo>
                  <a:pt x="393662" y="4867821"/>
                  <a:pt x="-177400" y="5187543"/>
                  <a:pt x="414337" y="4858800"/>
                </a:cubicBezTo>
                <a:lnTo>
                  <a:pt x="800100" y="4644487"/>
                </a:lnTo>
                <a:cubicBezTo>
                  <a:pt x="842962" y="4620675"/>
                  <a:pt x="883880" y="4592964"/>
                  <a:pt x="928687" y="4573050"/>
                </a:cubicBezTo>
                <a:cubicBezTo>
                  <a:pt x="1441202" y="4345265"/>
                  <a:pt x="1003682" y="4554082"/>
                  <a:pt x="1300162" y="4387312"/>
                </a:cubicBezTo>
                <a:cubicBezTo>
                  <a:pt x="1337289" y="4366428"/>
                  <a:pt x="1375436" y="4347236"/>
                  <a:pt x="1414462" y="4330162"/>
                </a:cubicBezTo>
                <a:cubicBezTo>
                  <a:pt x="1561837" y="4265686"/>
                  <a:pt x="1489885" y="4313661"/>
                  <a:pt x="1614487" y="4244437"/>
                </a:cubicBezTo>
                <a:cubicBezTo>
                  <a:pt x="1629498" y="4236098"/>
                  <a:pt x="1641991" y="4223541"/>
                  <a:pt x="1657350" y="4215862"/>
                </a:cubicBezTo>
                <a:cubicBezTo>
                  <a:pt x="1680289" y="4204392"/>
                  <a:pt x="1706272" y="4199568"/>
                  <a:pt x="1728787" y="4187287"/>
                </a:cubicBezTo>
                <a:cubicBezTo>
                  <a:pt x="1758936" y="4170842"/>
                  <a:pt x="1784363" y="4146582"/>
                  <a:pt x="1814512" y="4130137"/>
                </a:cubicBezTo>
                <a:cubicBezTo>
                  <a:pt x="1837027" y="4117856"/>
                  <a:pt x="1863530" y="4114017"/>
                  <a:pt x="1885950" y="4101562"/>
                </a:cubicBezTo>
                <a:cubicBezTo>
                  <a:pt x="1906766" y="4089998"/>
                  <a:pt x="1923287" y="4071909"/>
                  <a:pt x="1943100" y="4058700"/>
                </a:cubicBezTo>
                <a:cubicBezTo>
                  <a:pt x="1966206" y="4043296"/>
                  <a:pt x="1990086" y="4029003"/>
                  <a:pt x="2014537" y="4015837"/>
                </a:cubicBezTo>
                <a:cubicBezTo>
                  <a:pt x="2052042" y="3995642"/>
                  <a:pt x="2094759" y="3984245"/>
                  <a:pt x="2128837" y="3958687"/>
                </a:cubicBezTo>
                <a:cubicBezTo>
                  <a:pt x="2147887" y="3944400"/>
                  <a:pt x="2162492" y="3919698"/>
                  <a:pt x="2185987" y="3915825"/>
                </a:cubicBezTo>
                <a:cubicBezTo>
                  <a:pt x="3031993" y="3776374"/>
                  <a:pt x="3881437" y="3658650"/>
                  <a:pt x="4729162" y="3530062"/>
                </a:cubicBezTo>
                <a:cubicBezTo>
                  <a:pt x="4933950" y="3539587"/>
                  <a:pt x="5139287" y="3540877"/>
                  <a:pt x="5343525" y="3558637"/>
                </a:cubicBezTo>
                <a:cubicBezTo>
                  <a:pt x="5360632" y="3560125"/>
                  <a:pt x="5371029" y="3579533"/>
                  <a:pt x="5386387" y="3587212"/>
                </a:cubicBezTo>
                <a:cubicBezTo>
                  <a:pt x="5409326" y="3598682"/>
                  <a:pt x="5435406" y="3603332"/>
                  <a:pt x="5457825" y="3615787"/>
                </a:cubicBezTo>
                <a:cubicBezTo>
                  <a:pt x="5576281" y="3681596"/>
                  <a:pt x="5448917" y="3645439"/>
                  <a:pt x="5586412" y="3672937"/>
                </a:cubicBezTo>
                <a:cubicBezTo>
                  <a:pt x="5610225" y="3682462"/>
                  <a:pt x="5635269" y="3689353"/>
                  <a:pt x="5657850" y="3701512"/>
                </a:cubicBezTo>
                <a:cubicBezTo>
                  <a:pt x="5875133" y="3818511"/>
                  <a:pt x="5668574" y="3731066"/>
                  <a:pt x="5886450" y="3830100"/>
                </a:cubicBezTo>
                <a:cubicBezTo>
                  <a:pt x="5900160" y="3836332"/>
                  <a:pt x="5915159" y="3839240"/>
                  <a:pt x="5929312" y="3844387"/>
                </a:cubicBezTo>
                <a:cubicBezTo>
                  <a:pt x="5967553" y="3858293"/>
                  <a:pt x="6006666" y="3870198"/>
                  <a:pt x="6043612" y="3887250"/>
                </a:cubicBezTo>
                <a:cubicBezTo>
                  <a:pt x="6184716" y="3952375"/>
                  <a:pt x="6045108" y="3916123"/>
                  <a:pt x="6186487" y="3944400"/>
                </a:cubicBezTo>
                <a:cubicBezTo>
                  <a:pt x="6210300" y="3958687"/>
                  <a:pt x="6232548" y="3975984"/>
                  <a:pt x="6257925" y="3987262"/>
                </a:cubicBezTo>
                <a:cubicBezTo>
                  <a:pt x="6275869" y="3995237"/>
                  <a:pt x="6295875" y="3997436"/>
                  <a:pt x="6315075" y="4001550"/>
                </a:cubicBezTo>
                <a:cubicBezTo>
                  <a:pt x="6481154" y="4037139"/>
                  <a:pt x="6433007" y="4027631"/>
                  <a:pt x="6600825" y="4044412"/>
                </a:cubicBezTo>
                <a:cubicBezTo>
                  <a:pt x="6624058" y="4049059"/>
                  <a:pt x="6739700" y="4072987"/>
                  <a:pt x="6757987" y="4072987"/>
                </a:cubicBezTo>
                <a:cubicBezTo>
                  <a:pt x="6934264" y="4072987"/>
                  <a:pt x="7110412" y="4063462"/>
                  <a:pt x="7286625" y="4058700"/>
                </a:cubicBezTo>
                <a:cubicBezTo>
                  <a:pt x="7341194" y="4045057"/>
                  <a:pt x="7361410" y="4042738"/>
                  <a:pt x="7415212" y="4015837"/>
                </a:cubicBezTo>
                <a:cubicBezTo>
                  <a:pt x="7498241" y="3974323"/>
                  <a:pt x="7472005" y="3977976"/>
                  <a:pt x="7543800" y="3930112"/>
                </a:cubicBezTo>
                <a:cubicBezTo>
                  <a:pt x="7566906" y="3914708"/>
                  <a:pt x="7590962" y="3900736"/>
                  <a:pt x="7615237" y="3887250"/>
                </a:cubicBezTo>
                <a:cubicBezTo>
                  <a:pt x="7633855" y="3876907"/>
                  <a:pt x="7655348" y="3871454"/>
                  <a:pt x="7672387" y="3858675"/>
                </a:cubicBezTo>
                <a:cubicBezTo>
                  <a:pt x="7693940" y="3842511"/>
                  <a:pt x="7708841" y="3818772"/>
                  <a:pt x="7729537" y="3801525"/>
                </a:cubicBezTo>
                <a:cubicBezTo>
                  <a:pt x="7766124" y="3771036"/>
                  <a:pt x="7810161" y="3749476"/>
                  <a:pt x="7843837" y="3715800"/>
                </a:cubicBezTo>
                <a:cubicBezTo>
                  <a:pt x="7891462" y="3668175"/>
                  <a:pt x="7944638" y="3625518"/>
                  <a:pt x="7986712" y="3572925"/>
                </a:cubicBezTo>
                <a:cubicBezTo>
                  <a:pt x="8005762" y="3549112"/>
                  <a:pt x="8022299" y="3523050"/>
                  <a:pt x="8043862" y="3501487"/>
                </a:cubicBezTo>
                <a:cubicBezTo>
                  <a:pt x="8065425" y="3479924"/>
                  <a:pt x="8092633" y="3464737"/>
                  <a:pt x="8115300" y="3444337"/>
                </a:cubicBezTo>
                <a:cubicBezTo>
                  <a:pt x="8140331" y="3421809"/>
                  <a:pt x="8161819" y="3395553"/>
                  <a:pt x="8186737" y="3372900"/>
                </a:cubicBezTo>
                <a:cubicBezTo>
                  <a:pt x="8263813" y="3302831"/>
                  <a:pt x="8273857" y="3300532"/>
                  <a:pt x="8358187" y="3244312"/>
                </a:cubicBezTo>
                <a:cubicBezTo>
                  <a:pt x="8409916" y="3166720"/>
                  <a:pt x="8359505" y="3229083"/>
                  <a:pt x="8458200" y="3158587"/>
                </a:cubicBezTo>
                <a:cubicBezTo>
                  <a:pt x="8587158" y="3066474"/>
                  <a:pt x="8580381" y="3064981"/>
                  <a:pt x="8686800" y="2958562"/>
                </a:cubicBezTo>
                <a:lnTo>
                  <a:pt x="8686800" y="2958562"/>
                </a:lnTo>
                <a:cubicBezTo>
                  <a:pt x="8705850" y="2944275"/>
                  <a:pt x="8726453" y="2931852"/>
                  <a:pt x="8743950" y="2915700"/>
                </a:cubicBezTo>
                <a:cubicBezTo>
                  <a:pt x="8875509" y="2794261"/>
                  <a:pt x="8867055" y="2794160"/>
                  <a:pt x="8972550" y="2658525"/>
                </a:cubicBezTo>
                <a:lnTo>
                  <a:pt x="8972550" y="2658525"/>
                </a:lnTo>
                <a:lnTo>
                  <a:pt x="9101137" y="2529937"/>
                </a:lnTo>
                <a:cubicBezTo>
                  <a:pt x="9120187" y="2510887"/>
                  <a:pt x="9135871" y="2487731"/>
                  <a:pt x="9158287" y="2472787"/>
                </a:cubicBezTo>
                <a:cubicBezTo>
                  <a:pt x="9172575" y="2463262"/>
                  <a:pt x="9189008" y="2456354"/>
                  <a:pt x="9201150" y="2444212"/>
                </a:cubicBezTo>
                <a:cubicBezTo>
                  <a:pt x="9269263" y="2376100"/>
                  <a:pt x="9241920" y="2372816"/>
                  <a:pt x="9315450" y="2315625"/>
                </a:cubicBezTo>
                <a:cubicBezTo>
                  <a:pt x="9337370" y="2298576"/>
                  <a:pt x="9364671" y="2289424"/>
                  <a:pt x="9386887" y="2272762"/>
                </a:cubicBezTo>
                <a:cubicBezTo>
                  <a:pt x="9449104" y="2226099"/>
                  <a:pt x="9414661" y="2230701"/>
                  <a:pt x="9472612" y="2172750"/>
                </a:cubicBezTo>
                <a:cubicBezTo>
                  <a:pt x="9484754" y="2160608"/>
                  <a:pt x="9501187" y="2153700"/>
                  <a:pt x="9515475" y="2144175"/>
                </a:cubicBezTo>
                <a:cubicBezTo>
                  <a:pt x="9551537" y="2072052"/>
                  <a:pt x="9539552" y="2086042"/>
                  <a:pt x="9601200" y="2015587"/>
                </a:cubicBezTo>
                <a:cubicBezTo>
                  <a:pt x="9614505" y="2000381"/>
                  <a:pt x="9632318" y="1989167"/>
                  <a:pt x="9644062" y="1972725"/>
                </a:cubicBezTo>
                <a:cubicBezTo>
                  <a:pt x="9656442" y="1955394"/>
                  <a:pt x="9664727" y="1935350"/>
                  <a:pt x="9672637" y="1915575"/>
                </a:cubicBezTo>
                <a:cubicBezTo>
                  <a:pt x="9683824" y="1887609"/>
                  <a:pt x="9701212" y="1829850"/>
                  <a:pt x="9701212" y="1829850"/>
                </a:cubicBezTo>
                <a:cubicBezTo>
                  <a:pt x="9707344" y="1786927"/>
                  <a:pt x="9717254" y="1704356"/>
                  <a:pt x="9729787" y="1658400"/>
                </a:cubicBezTo>
                <a:cubicBezTo>
                  <a:pt x="9737712" y="1629341"/>
                  <a:pt x="9748837" y="1601250"/>
                  <a:pt x="9758362" y="1572675"/>
                </a:cubicBezTo>
                <a:cubicBezTo>
                  <a:pt x="9763125" y="1558387"/>
                  <a:pt x="9767057" y="1543795"/>
                  <a:pt x="9772650" y="1529812"/>
                </a:cubicBezTo>
                <a:cubicBezTo>
                  <a:pt x="9782175" y="1506000"/>
                  <a:pt x="9792460" y="1482478"/>
                  <a:pt x="9801225" y="1458375"/>
                </a:cubicBezTo>
                <a:cubicBezTo>
                  <a:pt x="9811519" y="1430068"/>
                  <a:pt x="9818614" y="1400616"/>
                  <a:pt x="9829800" y="1372650"/>
                </a:cubicBezTo>
                <a:cubicBezTo>
                  <a:pt x="9839325" y="1348837"/>
                  <a:pt x="9849370" y="1325226"/>
                  <a:pt x="9858375" y="1301212"/>
                </a:cubicBezTo>
                <a:cubicBezTo>
                  <a:pt x="9863663" y="1287111"/>
                  <a:pt x="9865927" y="1271820"/>
                  <a:pt x="9872662" y="1258350"/>
                </a:cubicBezTo>
                <a:cubicBezTo>
                  <a:pt x="9880341" y="1242991"/>
                  <a:pt x="9893558" y="1230846"/>
                  <a:pt x="9901237" y="1215487"/>
                </a:cubicBezTo>
                <a:cubicBezTo>
                  <a:pt x="9912707" y="1192548"/>
                  <a:pt x="9920807" y="1168064"/>
                  <a:pt x="9929812" y="1144050"/>
                </a:cubicBezTo>
                <a:cubicBezTo>
                  <a:pt x="9935100" y="1129948"/>
                  <a:pt x="9936786" y="1114352"/>
                  <a:pt x="9944100" y="1101187"/>
                </a:cubicBezTo>
                <a:cubicBezTo>
                  <a:pt x="9960778" y="1071166"/>
                  <a:pt x="10001250" y="1015462"/>
                  <a:pt x="10001250" y="1015462"/>
                </a:cubicBezTo>
                <a:cubicBezTo>
                  <a:pt x="10005829" y="997145"/>
                  <a:pt x="10019574" y="935952"/>
                  <a:pt x="10029825" y="915450"/>
                </a:cubicBezTo>
                <a:cubicBezTo>
                  <a:pt x="10037504" y="900091"/>
                  <a:pt x="10048875" y="886875"/>
                  <a:pt x="10058400" y="872587"/>
                </a:cubicBezTo>
                <a:cubicBezTo>
                  <a:pt x="10063162" y="858300"/>
                  <a:pt x="10068550" y="844206"/>
                  <a:pt x="10072687" y="829725"/>
                </a:cubicBezTo>
                <a:cubicBezTo>
                  <a:pt x="10078082" y="810844"/>
                  <a:pt x="10079423" y="790701"/>
                  <a:pt x="10086975" y="772575"/>
                </a:cubicBezTo>
                <a:cubicBezTo>
                  <a:pt x="10103359" y="733255"/>
                  <a:pt x="10125075" y="696375"/>
                  <a:pt x="10144125" y="658275"/>
                </a:cubicBezTo>
                <a:cubicBezTo>
                  <a:pt x="10180379" y="585766"/>
                  <a:pt x="10160886" y="618847"/>
                  <a:pt x="10201275" y="558262"/>
                </a:cubicBezTo>
                <a:cubicBezTo>
                  <a:pt x="10235280" y="456247"/>
                  <a:pt x="10213142" y="497599"/>
                  <a:pt x="10258425" y="429675"/>
                </a:cubicBezTo>
                <a:cubicBezTo>
                  <a:pt x="10294334" y="321944"/>
                  <a:pt x="10245897" y="454730"/>
                  <a:pt x="10301287" y="343950"/>
                </a:cubicBezTo>
                <a:cubicBezTo>
                  <a:pt x="10360440" y="225645"/>
                  <a:pt x="10262259" y="381060"/>
                  <a:pt x="10344150" y="258225"/>
                </a:cubicBezTo>
                <a:cubicBezTo>
                  <a:pt x="10378155" y="156210"/>
                  <a:pt x="10356017" y="197562"/>
                  <a:pt x="10401300" y="129637"/>
                </a:cubicBezTo>
                <a:cubicBezTo>
                  <a:pt x="10406062" y="115350"/>
                  <a:pt x="10407233" y="99306"/>
                  <a:pt x="10415587" y="86775"/>
                </a:cubicBezTo>
                <a:cubicBezTo>
                  <a:pt x="10449393" y="36067"/>
                  <a:pt x="10484533" y="30247"/>
                  <a:pt x="10544175" y="15337"/>
                </a:cubicBezTo>
                <a:cubicBezTo>
                  <a:pt x="10563225" y="10575"/>
                  <a:pt x="10581840" y="3485"/>
                  <a:pt x="10601325" y="1050"/>
                </a:cubicBezTo>
                <a:cubicBezTo>
                  <a:pt x="10620228" y="-1313"/>
                  <a:pt x="10639425" y="1050"/>
                  <a:pt x="10658475" y="1050"/>
                </a:cubicBezTo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1478578" y="304703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0745590" y="140833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0266393" y="2468075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9529125" y="325040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823446" y="3841904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117767" y="436616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015113" y="427776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071313" y="3867389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081962" y="3899244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116468" y="4047495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163139" y="4184655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288747" y="4583943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459659" y="503310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801879" y="5437665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606389" y="579023"/>
            <a:ext cx="0" cy="5318858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439272" y="602920"/>
            <a:ext cx="0" cy="5318858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300510" y="579023"/>
            <a:ext cx="0" cy="5318858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246807" y="579023"/>
            <a:ext cx="0" cy="5318858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225003" y="602920"/>
            <a:ext cx="0" cy="5318858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224464" y="533303"/>
            <a:ext cx="0" cy="5318858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170761" y="579023"/>
            <a:ext cx="0" cy="5318858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9674063" y="533303"/>
            <a:ext cx="0" cy="5318858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248195" y="602920"/>
            <a:ext cx="0" cy="5318858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8983462" y="593311"/>
            <a:ext cx="0" cy="5318858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0404979" y="527591"/>
            <a:ext cx="0" cy="5318858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0874213" y="527591"/>
            <a:ext cx="0" cy="5318858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11615738" y="493143"/>
            <a:ext cx="0" cy="5318858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614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44879" y="5852161"/>
            <a:ext cx="10774680" cy="457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 rot="5400000">
            <a:off x="-1716387" y="3227541"/>
            <a:ext cx="529496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1062471" y="6020434"/>
            <a:ext cx="1047498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dirty="0">
                <a:latin typeface="Bebas Neue" charset="0"/>
                <a:ea typeface="Bebas Neue" charset="0"/>
                <a:cs typeface="Bebas Neue" charset="0"/>
              </a:rPr>
              <a:t>DO YOU NEED TO KNOW </a:t>
            </a:r>
            <a:r>
              <a:rPr lang="en-US" sz="5000" b="1" dirty="0">
                <a:latin typeface="Bebas Neue" charset="0"/>
                <a:ea typeface="Bebas Neue" charset="0"/>
                <a:cs typeface="Bebas Neue" charset="0"/>
              </a:rPr>
              <a:t>exactly WHAT each VALUE is?</a:t>
            </a:r>
            <a:endParaRPr lang="en-US" sz="5000" dirty="0"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957263" y="441863"/>
            <a:ext cx="10658475" cy="5144550"/>
          </a:xfrm>
          <a:custGeom>
            <a:avLst/>
            <a:gdLst>
              <a:gd name="connsiteX0" fmla="*/ 0 w 10658475"/>
              <a:gd name="connsiteY0" fmla="*/ 5144550 h 5144550"/>
              <a:gd name="connsiteX1" fmla="*/ 128587 w 10658475"/>
              <a:gd name="connsiteY1" fmla="*/ 5044537 h 5144550"/>
              <a:gd name="connsiteX2" fmla="*/ 414337 w 10658475"/>
              <a:gd name="connsiteY2" fmla="*/ 4858800 h 5144550"/>
              <a:gd name="connsiteX3" fmla="*/ 800100 w 10658475"/>
              <a:gd name="connsiteY3" fmla="*/ 4644487 h 5144550"/>
              <a:gd name="connsiteX4" fmla="*/ 928687 w 10658475"/>
              <a:gd name="connsiteY4" fmla="*/ 4573050 h 5144550"/>
              <a:gd name="connsiteX5" fmla="*/ 1300162 w 10658475"/>
              <a:gd name="connsiteY5" fmla="*/ 4387312 h 5144550"/>
              <a:gd name="connsiteX6" fmla="*/ 1414462 w 10658475"/>
              <a:gd name="connsiteY6" fmla="*/ 4330162 h 5144550"/>
              <a:gd name="connsiteX7" fmla="*/ 1614487 w 10658475"/>
              <a:gd name="connsiteY7" fmla="*/ 4244437 h 5144550"/>
              <a:gd name="connsiteX8" fmla="*/ 1657350 w 10658475"/>
              <a:gd name="connsiteY8" fmla="*/ 4215862 h 5144550"/>
              <a:gd name="connsiteX9" fmla="*/ 1728787 w 10658475"/>
              <a:gd name="connsiteY9" fmla="*/ 4187287 h 5144550"/>
              <a:gd name="connsiteX10" fmla="*/ 1814512 w 10658475"/>
              <a:gd name="connsiteY10" fmla="*/ 4130137 h 5144550"/>
              <a:gd name="connsiteX11" fmla="*/ 1885950 w 10658475"/>
              <a:gd name="connsiteY11" fmla="*/ 4101562 h 5144550"/>
              <a:gd name="connsiteX12" fmla="*/ 1943100 w 10658475"/>
              <a:gd name="connsiteY12" fmla="*/ 4058700 h 5144550"/>
              <a:gd name="connsiteX13" fmla="*/ 2014537 w 10658475"/>
              <a:gd name="connsiteY13" fmla="*/ 4015837 h 5144550"/>
              <a:gd name="connsiteX14" fmla="*/ 2128837 w 10658475"/>
              <a:gd name="connsiteY14" fmla="*/ 3958687 h 5144550"/>
              <a:gd name="connsiteX15" fmla="*/ 2185987 w 10658475"/>
              <a:gd name="connsiteY15" fmla="*/ 3915825 h 5144550"/>
              <a:gd name="connsiteX16" fmla="*/ 4729162 w 10658475"/>
              <a:gd name="connsiteY16" fmla="*/ 3530062 h 5144550"/>
              <a:gd name="connsiteX17" fmla="*/ 5343525 w 10658475"/>
              <a:gd name="connsiteY17" fmla="*/ 3558637 h 5144550"/>
              <a:gd name="connsiteX18" fmla="*/ 5386387 w 10658475"/>
              <a:gd name="connsiteY18" fmla="*/ 3587212 h 5144550"/>
              <a:gd name="connsiteX19" fmla="*/ 5457825 w 10658475"/>
              <a:gd name="connsiteY19" fmla="*/ 3615787 h 5144550"/>
              <a:gd name="connsiteX20" fmla="*/ 5586412 w 10658475"/>
              <a:gd name="connsiteY20" fmla="*/ 3672937 h 5144550"/>
              <a:gd name="connsiteX21" fmla="*/ 5657850 w 10658475"/>
              <a:gd name="connsiteY21" fmla="*/ 3701512 h 5144550"/>
              <a:gd name="connsiteX22" fmla="*/ 5886450 w 10658475"/>
              <a:gd name="connsiteY22" fmla="*/ 3830100 h 5144550"/>
              <a:gd name="connsiteX23" fmla="*/ 5929312 w 10658475"/>
              <a:gd name="connsiteY23" fmla="*/ 3844387 h 5144550"/>
              <a:gd name="connsiteX24" fmla="*/ 6043612 w 10658475"/>
              <a:gd name="connsiteY24" fmla="*/ 3887250 h 5144550"/>
              <a:gd name="connsiteX25" fmla="*/ 6186487 w 10658475"/>
              <a:gd name="connsiteY25" fmla="*/ 3944400 h 5144550"/>
              <a:gd name="connsiteX26" fmla="*/ 6257925 w 10658475"/>
              <a:gd name="connsiteY26" fmla="*/ 3987262 h 5144550"/>
              <a:gd name="connsiteX27" fmla="*/ 6315075 w 10658475"/>
              <a:gd name="connsiteY27" fmla="*/ 4001550 h 5144550"/>
              <a:gd name="connsiteX28" fmla="*/ 6600825 w 10658475"/>
              <a:gd name="connsiteY28" fmla="*/ 4044412 h 5144550"/>
              <a:gd name="connsiteX29" fmla="*/ 6757987 w 10658475"/>
              <a:gd name="connsiteY29" fmla="*/ 4072987 h 5144550"/>
              <a:gd name="connsiteX30" fmla="*/ 7286625 w 10658475"/>
              <a:gd name="connsiteY30" fmla="*/ 4058700 h 5144550"/>
              <a:gd name="connsiteX31" fmla="*/ 7415212 w 10658475"/>
              <a:gd name="connsiteY31" fmla="*/ 4015837 h 5144550"/>
              <a:gd name="connsiteX32" fmla="*/ 7543800 w 10658475"/>
              <a:gd name="connsiteY32" fmla="*/ 3930112 h 5144550"/>
              <a:gd name="connsiteX33" fmla="*/ 7615237 w 10658475"/>
              <a:gd name="connsiteY33" fmla="*/ 3887250 h 5144550"/>
              <a:gd name="connsiteX34" fmla="*/ 7672387 w 10658475"/>
              <a:gd name="connsiteY34" fmla="*/ 3858675 h 5144550"/>
              <a:gd name="connsiteX35" fmla="*/ 7729537 w 10658475"/>
              <a:gd name="connsiteY35" fmla="*/ 3801525 h 5144550"/>
              <a:gd name="connsiteX36" fmla="*/ 7843837 w 10658475"/>
              <a:gd name="connsiteY36" fmla="*/ 3715800 h 5144550"/>
              <a:gd name="connsiteX37" fmla="*/ 7986712 w 10658475"/>
              <a:gd name="connsiteY37" fmla="*/ 3572925 h 5144550"/>
              <a:gd name="connsiteX38" fmla="*/ 8043862 w 10658475"/>
              <a:gd name="connsiteY38" fmla="*/ 3501487 h 5144550"/>
              <a:gd name="connsiteX39" fmla="*/ 8115300 w 10658475"/>
              <a:gd name="connsiteY39" fmla="*/ 3444337 h 5144550"/>
              <a:gd name="connsiteX40" fmla="*/ 8186737 w 10658475"/>
              <a:gd name="connsiteY40" fmla="*/ 3372900 h 5144550"/>
              <a:gd name="connsiteX41" fmla="*/ 8358187 w 10658475"/>
              <a:gd name="connsiteY41" fmla="*/ 3244312 h 5144550"/>
              <a:gd name="connsiteX42" fmla="*/ 8458200 w 10658475"/>
              <a:gd name="connsiteY42" fmla="*/ 3158587 h 5144550"/>
              <a:gd name="connsiteX43" fmla="*/ 8686800 w 10658475"/>
              <a:gd name="connsiteY43" fmla="*/ 2958562 h 5144550"/>
              <a:gd name="connsiteX44" fmla="*/ 8686800 w 10658475"/>
              <a:gd name="connsiteY44" fmla="*/ 2958562 h 5144550"/>
              <a:gd name="connsiteX45" fmla="*/ 8743950 w 10658475"/>
              <a:gd name="connsiteY45" fmla="*/ 2915700 h 5144550"/>
              <a:gd name="connsiteX46" fmla="*/ 8972550 w 10658475"/>
              <a:gd name="connsiteY46" fmla="*/ 2658525 h 5144550"/>
              <a:gd name="connsiteX47" fmla="*/ 8972550 w 10658475"/>
              <a:gd name="connsiteY47" fmla="*/ 2658525 h 5144550"/>
              <a:gd name="connsiteX48" fmla="*/ 9101137 w 10658475"/>
              <a:gd name="connsiteY48" fmla="*/ 2529937 h 5144550"/>
              <a:gd name="connsiteX49" fmla="*/ 9158287 w 10658475"/>
              <a:gd name="connsiteY49" fmla="*/ 2472787 h 5144550"/>
              <a:gd name="connsiteX50" fmla="*/ 9201150 w 10658475"/>
              <a:gd name="connsiteY50" fmla="*/ 2444212 h 5144550"/>
              <a:gd name="connsiteX51" fmla="*/ 9315450 w 10658475"/>
              <a:gd name="connsiteY51" fmla="*/ 2315625 h 5144550"/>
              <a:gd name="connsiteX52" fmla="*/ 9386887 w 10658475"/>
              <a:gd name="connsiteY52" fmla="*/ 2272762 h 5144550"/>
              <a:gd name="connsiteX53" fmla="*/ 9472612 w 10658475"/>
              <a:gd name="connsiteY53" fmla="*/ 2172750 h 5144550"/>
              <a:gd name="connsiteX54" fmla="*/ 9515475 w 10658475"/>
              <a:gd name="connsiteY54" fmla="*/ 2144175 h 5144550"/>
              <a:gd name="connsiteX55" fmla="*/ 9601200 w 10658475"/>
              <a:gd name="connsiteY55" fmla="*/ 2015587 h 5144550"/>
              <a:gd name="connsiteX56" fmla="*/ 9644062 w 10658475"/>
              <a:gd name="connsiteY56" fmla="*/ 1972725 h 5144550"/>
              <a:gd name="connsiteX57" fmla="*/ 9672637 w 10658475"/>
              <a:gd name="connsiteY57" fmla="*/ 1915575 h 5144550"/>
              <a:gd name="connsiteX58" fmla="*/ 9701212 w 10658475"/>
              <a:gd name="connsiteY58" fmla="*/ 1829850 h 5144550"/>
              <a:gd name="connsiteX59" fmla="*/ 9729787 w 10658475"/>
              <a:gd name="connsiteY59" fmla="*/ 1658400 h 5144550"/>
              <a:gd name="connsiteX60" fmla="*/ 9758362 w 10658475"/>
              <a:gd name="connsiteY60" fmla="*/ 1572675 h 5144550"/>
              <a:gd name="connsiteX61" fmla="*/ 9772650 w 10658475"/>
              <a:gd name="connsiteY61" fmla="*/ 1529812 h 5144550"/>
              <a:gd name="connsiteX62" fmla="*/ 9801225 w 10658475"/>
              <a:gd name="connsiteY62" fmla="*/ 1458375 h 5144550"/>
              <a:gd name="connsiteX63" fmla="*/ 9829800 w 10658475"/>
              <a:gd name="connsiteY63" fmla="*/ 1372650 h 5144550"/>
              <a:gd name="connsiteX64" fmla="*/ 9858375 w 10658475"/>
              <a:gd name="connsiteY64" fmla="*/ 1301212 h 5144550"/>
              <a:gd name="connsiteX65" fmla="*/ 9872662 w 10658475"/>
              <a:gd name="connsiteY65" fmla="*/ 1258350 h 5144550"/>
              <a:gd name="connsiteX66" fmla="*/ 9901237 w 10658475"/>
              <a:gd name="connsiteY66" fmla="*/ 1215487 h 5144550"/>
              <a:gd name="connsiteX67" fmla="*/ 9929812 w 10658475"/>
              <a:gd name="connsiteY67" fmla="*/ 1144050 h 5144550"/>
              <a:gd name="connsiteX68" fmla="*/ 9944100 w 10658475"/>
              <a:gd name="connsiteY68" fmla="*/ 1101187 h 5144550"/>
              <a:gd name="connsiteX69" fmla="*/ 10001250 w 10658475"/>
              <a:gd name="connsiteY69" fmla="*/ 1015462 h 5144550"/>
              <a:gd name="connsiteX70" fmla="*/ 10029825 w 10658475"/>
              <a:gd name="connsiteY70" fmla="*/ 915450 h 5144550"/>
              <a:gd name="connsiteX71" fmla="*/ 10058400 w 10658475"/>
              <a:gd name="connsiteY71" fmla="*/ 872587 h 5144550"/>
              <a:gd name="connsiteX72" fmla="*/ 10072687 w 10658475"/>
              <a:gd name="connsiteY72" fmla="*/ 829725 h 5144550"/>
              <a:gd name="connsiteX73" fmla="*/ 10086975 w 10658475"/>
              <a:gd name="connsiteY73" fmla="*/ 772575 h 5144550"/>
              <a:gd name="connsiteX74" fmla="*/ 10144125 w 10658475"/>
              <a:gd name="connsiteY74" fmla="*/ 658275 h 5144550"/>
              <a:gd name="connsiteX75" fmla="*/ 10201275 w 10658475"/>
              <a:gd name="connsiteY75" fmla="*/ 558262 h 5144550"/>
              <a:gd name="connsiteX76" fmla="*/ 10258425 w 10658475"/>
              <a:gd name="connsiteY76" fmla="*/ 429675 h 5144550"/>
              <a:gd name="connsiteX77" fmla="*/ 10301287 w 10658475"/>
              <a:gd name="connsiteY77" fmla="*/ 343950 h 5144550"/>
              <a:gd name="connsiteX78" fmla="*/ 10344150 w 10658475"/>
              <a:gd name="connsiteY78" fmla="*/ 258225 h 5144550"/>
              <a:gd name="connsiteX79" fmla="*/ 10401300 w 10658475"/>
              <a:gd name="connsiteY79" fmla="*/ 129637 h 5144550"/>
              <a:gd name="connsiteX80" fmla="*/ 10415587 w 10658475"/>
              <a:gd name="connsiteY80" fmla="*/ 86775 h 5144550"/>
              <a:gd name="connsiteX81" fmla="*/ 10544175 w 10658475"/>
              <a:gd name="connsiteY81" fmla="*/ 15337 h 5144550"/>
              <a:gd name="connsiteX82" fmla="*/ 10601325 w 10658475"/>
              <a:gd name="connsiteY82" fmla="*/ 1050 h 5144550"/>
              <a:gd name="connsiteX83" fmla="*/ 10658475 w 10658475"/>
              <a:gd name="connsiteY83" fmla="*/ 1050 h 514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10658475" h="5144550">
                <a:moveTo>
                  <a:pt x="0" y="5144550"/>
                </a:moveTo>
                <a:cubicBezTo>
                  <a:pt x="155486" y="4989062"/>
                  <a:pt x="-2316" y="5131805"/>
                  <a:pt x="128587" y="5044537"/>
                </a:cubicBezTo>
                <a:cubicBezTo>
                  <a:pt x="393662" y="4867821"/>
                  <a:pt x="-177400" y="5187543"/>
                  <a:pt x="414337" y="4858800"/>
                </a:cubicBezTo>
                <a:lnTo>
                  <a:pt x="800100" y="4644487"/>
                </a:lnTo>
                <a:cubicBezTo>
                  <a:pt x="842962" y="4620675"/>
                  <a:pt x="883880" y="4592964"/>
                  <a:pt x="928687" y="4573050"/>
                </a:cubicBezTo>
                <a:cubicBezTo>
                  <a:pt x="1441202" y="4345265"/>
                  <a:pt x="1003682" y="4554082"/>
                  <a:pt x="1300162" y="4387312"/>
                </a:cubicBezTo>
                <a:cubicBezTo>
                  <a:pt x="1337289" y="4366428"/>
                  <a:pt x="1375436" y="4347236"/>
                  <a:pt x="1414462" y="4330162"/>
                </a:cubicBezTo>
                <a:cubicBezTo>
                  <a:pt x="1561837" y="4265686"/>
                  <a:pt x="1489885" y="4313661"/>
                  <a:pt x="1614487" y="4244437"/>
                </a:cubicBezTo>
                <a:cubicBezTo>
                  <a:pt x="1629498" y="4236098"/>
                  <a:pt x="1641991" y="4223541"/>
                  <a:pt x="1657350" y="4215862"/>
                </a:cubicBezTo>
                <a:cubicBezTo>
                  <a:pt x="1680289" y="4204392"/>
                  <a:pt x="1706272" y="4199568"/>
                  <a:pt x="1728787" y="4187287"/>
                </a:cubicBezTo>
                <a:cubicBezTo>
                  <a:pt x="1758936" y="4170842"/>
                  <a:pt x="1784363" y="4146582"/>
                  <a:pt x="1814512" y="4130137"/>
                </a:cubicBezTo>
                <a:cubicBezTo>
                  <a:pt x="1837027" y="4117856"/>
                  <a:pt x="1863530" y="4114017"/>
                  <a:pt x="1885950" y="4101562"/>
                </a:cubicBezTo>
                <a:cubicBezTo>
                  <a:pt x="1906766" y="4089998"/>
                  <a:pt x="1923287" y="4071909"/>
                  <a:pt x="1943100" y="4058700"/>
                </a:cubicBezTo>
                <a:cubicBezTo>
                  <a:pt x="1966206" y="4043296"/>
                  <a:pt x="1990086" y="4029003"/>
                  <a:pt x="2014537" y="4015837"/>
                </a:cubicBezTo>
                <a:cubicBezTo>
                  <a:pt x="2052042" y="3995642"/>
                  <a:pt x="2094759" y="3984245"/>
                  <a:pt x="2128837" y="3958687"/>
                </a:cubicBezTo>
                <a:cubicBezTo>
                  <a:pt x="2147887" y="3944400"/>
                  <a:pt x="2162492" y="3919698"/>
                  <a:pt x="2185987" y="3915825"/>
                </a:cubicBezTo>
                <a:cubicBezTo>
                  <a:pt x="3031993" y="3776374"/>
                  <a:pt x="3881437" y="3658650"/>
                  <a:pt x="4729162" y="3530062"/>
                </a:cubicBezTo>
                <a:cubicBezTo>
                  <a:pt x="4933950" y="3539587"/>
                  <a:pt x="5139287" y="3540877"/>
                  <a:pt x="5343525" y="3558637"/>
                </a:cubicBezTo>
                <a:cubicBezTo>
                  <a:pt x="5360632" y="3560125"/>
                  <a:pt x="5371029" y="3579533"/>
                  <a:pt x="5386387" y="3587212"/>
                </a:cubicBezTo>
                <a:cubicBezTo>
                  <a:pt x="5409326" y="3598682"/>
                  <a:pt x="5435406" y="3603332"/>
                  <a:pt x="5457825" y="3615787"/>
                </a:cubicBezTo>
                <a:cubicBezTo>
                  <a:pt x="5576281" y="3681596"/>
                  <a:pt x="5448917" y="3645439"/>
                  <a:pt x="5586412" y="3672937"/>
                </a:cubicBezTo>
                <a:cubicBezTo>
                  <a:pt x="5610225" y="3682462"/>
                  <a:pt x="5635269" y="3689353"/>
                  <a:pt x="5657850" y="3701512"/>
                </a:cubicBezTo>
                <a:cubicBezTo>
                  <a:pt x="5875133" y="3818511"/>
                  <a:pt x="5668574" y="3731066"/>
                  <a:pt x="5886450" y="3830100"/>
                </a:cubicBezTo>
                <a:cubicBezTo>
                  <a:pt x="5900160" y="3836332"/>
                  <a:pt x="5915159" y="3839240"/>
                  <a:pt x="5929312" y="3844387"/>
                </a:cubicBezTo>
                <a:cubicBezTo>
                  <a:pt x="5967553" y="3858293"/>
                  <a:pt x="6006666" y="3870198"/>
                  <a:pt x="6043612" y="3887250"/>
                </a:cubicBezTo>
                <a:cubicBezTo>
                  <a:pt x="6184716" y="3952375"/>
                  <a:pt x="6045108" y="3916123"/>
                  <a:pt x="6186487" y="3944400"/>
                </a:cubicBezTo>
                <a:cubicBezTo>
                  <a:pt x="6210300" y="3958687"/>
                  <a:pt x="6232548" y="3975984"/>
                  <a:pt x="6257925" y="3987262"/>
                </a:cubicBezTo>
                <a:cubicBezTo>
                  <a:pt x="6275869" y="3995237"/>
                  <a:pt x="6295875" y="3997436"/>
                  <a:pt x="6315075" y="4001550"/>
                </a:cubicBezTo>
                <a:cubicBezTo>
                  <a:pt x="6481154" y="4037139"/>
                  <a:pt x="6433007" y="4027631"/>
                  <a:pt x="6600825" y="4044412"/>
                </a:cubicBezTo>
                <a:cubicBezTo>
                  <a:pt x="6624058" y="4049059"/>
                  <a:pt x="6739700" y="4072987"/>
                  <a:pt x="6757987" y="4072987"/>
                </a:cubicBezTo>
                <a:cubicBezTo>
                  <a:pt x="6934264" y="4072987"/>
                  <a:pt x="7110412" y="4063462"/>
                  <a:pt x="7286625" y="4058700"/>
                </a:cubicBezTo>
                <a:cubicBezTo>
                  <a:pt x="7341194" y="4045057"/>
                  <a:pt x="7361410" y="4042738"/>
                  <a:pt x="7415212" y="4015837"/>
                </a:cubicBezTo>
                <a:cubicBezTo>
                  <a:pt x="7498241" y="3974323"/>
                  <a:pt x="7472005" y="3977976"/>
                  <a:pt x="7543800" y="3930112"/>
                </a:cubicBezTo>
                <a:cubicBezTo>
                  <a:pt x="7566906" y="3914708"/>
                  <a:pt x="7590962" y="3900736"/>
                  <a:pt x="7615237" y="3887250"/>
                </a:cubicBezTo>
                <a:cubicBezTo>
                  <a:pt x="7633855" y="3876907"/>
                  <a:pt x="7655348" y="3871454"/>
                  <a:pt x="7672387" y="3858675"/>
                </a:cubicBezTo>
                <a:cubicBezTo>
                  <a:pt x="7693940" y="3842511"/>
                  <a:pt x="7708841" y="3818772"/>
                  <a:pt x="7729537" y="3801525"/>
                </a:cubicBezTo>
                <a:cubicBezTo>
                  <a:pt x="7766124" y="3771036"/>
                  <a:pt x="7810161" y="3749476"/>
                  <a:pt x="7843837" y="3715800"/>
                </a:cubicBezTo>
                <a:cubicBezTo>
                  <a:pt x="7891462" y="3668175"/>
                  <a:pt x="7944638" y="3625518"/>
                  <a:pt x="7986712" y="3572925"/>
                </a:cubicBezTo>
                <a:cubicBezTo>
                  <a:pt x="8005762" y="3549112"/>
                  <a:pt x="8022299" y="3523050"/>
                  <a:pt x="8043862" y="3501487"/>
                </a:cubicBezTo>
                <a:cubicBezTo>
                  <a:pt x="8065425" y="3479924"/>
                  <a:pt x="8092633" y="3464737"/>
                  <a:pt x="8115300" y="3444337"/>
                </a:cubicBezTo>
                <a:cubicBezTo>
                  <a:pt x="8140331" y="3421809"/>
                  <a:pt x="8161819" y="3395553"/>
                  <a:pt x="8186737" y="3372900"/>
                </a:cubicBezTo>
                <a:cubicBezTo>
                  <a:pt x="8263813" y="3302831"/>
                  <a:pt x="8273857" y="3300532"/>
                  <a:pt x="8358187" y="3244312"/>
                </a:cubicBezTo>
                <a:cubicBezTo>
                  <a:pt x="8409916" y="3166720"/>
                  <a:pt x="8359505" y="3229083"/>
                  <a:pt x="8458200" y="3158587"/>
                </a:cubicBezTo>
                <a:cubicBezTo>
                  <a:pt x="8587158" y="3066474"/>
                  <a:pt x="8580381" y="3064981"/>
                  <a:pt x="8686800" y="2958562"/>
                </a:cubicBezTo>
                <a:lnTo>
                  <a:pt x="8686800" y="2958562"/>
                </a:lnTo>
                <a:cubicBezTo>
                  <a:pt x="8705850" y="2944275"/>
                  <a:pt x="8726453" y="2931852"/>
                  <a:pt x="8743950" y="2915700"/>
                </a:cubicBezTo>
                <a:cubicBezTo>
                  <a:pt x="8875509" y="2794261"/>
                  <a:pt x="8867055" y="2794160"/>
                  <a:pt x="8972550" y="2658525"/>
                </a:cubicBezTo>
                <a:lnTo>
                  <a:pt x="8972550" y="2658525"/>
                </a:lnTo>
                <a:lnTo>
                  <a:pt x="9101137" y="2529937"/>
                </a:lnTo>
                <a:cubicBezTo>
                  <a:pt x="9120187" y="2510887"/>
                  <a:pt x="9135871" y="2487731"/>
                  <a:pt x="9158287" y="2472787"/>
                </a:cubicBezTo>
                <a:cubicBezTo>
                  <a:pt x="9172575" y="2463262"/>
                  <a:pt x="9189008" y="2456354"/>
                  <a:pt x="9201150" y="2444212"/>
                </a:cubicBezTo>
                <a:cubicBezTo>
                  <a:pt x="9269263" y="2376100"/>
                  <a:pt x="9241920" y="2372816"/>
                  <a:pt x="9315450" y="2315625"/>
                </a:cubicBezTo>
                <a:cubicBezTo>
                  <a:pt x="9337370" y="2298576"/>
                  <a:pt x="9364671" y="2289424"/>
                  <a:pt x="9386887" y="2272762"/>
                </a:cubicBezTo>
                <a:cubicBezTo>
                  <a:pt x="9449104" y="2226099"/>
                  <a:pt x="9414661" y="2230701"/>
                  <a:pt x="9472612" y="2172750"/>
                </a:cubicBezTo>
                <a:cubicBezTo>
                  <a:pt x="9484754" y="2160608"/>
                  <a:pt x="9501187" y="2153700"/>
                  <a:pt x="9515475" y="2144175"/>
                </a:cubicBezTo>
                <a:cubicBezTo>
                  <a:pt x="9551537" y="2072052"/>
                  <a:pt x="9539552" y="2086042"/>
                  <a:pt x="9601200" y="2015587"/>
                </a:cubicBezTo>
                <a:cubicBezTo>
                  <a:pt x="9614505" y="2000381"/>
                  <a:pt x="9632318" y="1989167"/>
                  <a:pt x="9644062" y="1972725"/>
                </a:cubicBezTo>
                <a:cubicBezTo>
                  <a:pt x="9656442" y="1955394"/>
                  <a:pt x="9664727" y="1935350"/>
                  <a:pt x="9672637" y="1915575"/>
                </a:cubicBezTo>
                <a:cubicBezTo>
                  <a:pt x="9683824" y="1887609"/>
                  <a:pt x="9701212" y="1829850"/>
                  <a:pt x="9701212" y="1829850"/>
                </a:cubicBezTo>
                <a:cubicBezTo>
                  <a:pt x="9707344" y="1786927"/>
                  <a:pt x="9717254" y="1704356"/>
                  <a:pt x="9729787" y="1658400"/>
                </a:cubicBezTo>
                <a:cubicBezTo>
                  <a:pt x="9737712" y="1629341"/>
                  <a:pt x="9748837" y="1601250"/>
                  <a:pt x="9758362" y="1572675"/>
                </a:cubicBezTo>
                <a:cubicBezTo>
                  <a:pt x="9763125" y="1558387"/>
                  <a:pt x="9767057" y="1543795"/>
                  <a:pt x="9772650" y="1529812"/>
                </a:cubicBezTo>
                <a:cubicBezTo>
                  <a:pt x="9782175" y="1506000"/>
                  <a:pt x="9792460" y="1482478"/>
                  <a:pt x="9801225" y="1458375"/>
                </a:cubicBezTo>
                <a:cubicBezTo>
                  <a:pt x="9811519" y="1430068"/>
                  <a:pt x="9818614" y="1400616"/>
                  <a:pt x="9829800" y="1372650"/>
                </a:cubicBezTo>
                <a:cubicBezTo>
                  <a:pt x="9839325" y="1348837"/>
                  <a:pt x="9849370" y="1325226"/>
                  <a:pt x="9858375" y="1301212"/>
                </a:cubicBezTo>
                <a:cubicBezTo>
                  <a:pt x="9863663" y="1287111"/>
                  <a:pt x="9865927" y="1271820"/>
                  <a:pt x="9872662" y="1258350"/>
                </a:cubicBezTo>
                <a:cubicBezTo>
                  <a:pt x="9880341" y="1242991"/>
                  <a:pt x="9893558" y="1230846"/>
                  <a:pt x="9901237" y="1215487"/>
                </a:cubicBezTo>
                <a:cubicBezTo>
                  <a:pt x="9912707" y="1192548"/>
                  <a:pt x="9920807" y="1168064"/>
                  <a:pt x="9929812" y="1144050"/>
                </a:cubicBezTo>
                <a:cubicBezTo>
                  <a:pt x="9935100" y="1129948"/>
                  <a:pt x="9936786" y="1114352"/>
                  <a:pt x="9944100" y="1101187"/>
                </a:cubicBezTo>
                <a:cubicBezTo>
                  <a:pt x="9960778" y="1071166"/>
                  <a:pt x="10001250" y="1015462"/>
                  <a:pt x="10001250" y="1015462"/>
                </a:cubicBezTo>
                <a:cubicBezTo>
                  <a:pt x="10005829" y="997145"/>
                  <a:pt x="10019574" y="935952"/>
                  <a:pt x="10029825" y="915450"/>
                </a:cubicBezTo>
                <a:cubicBezTo>
                  <a:pt x="10037504" y="900091"/>
                  <a:pt x="10048875" y="886875"/>
                  <a:pt x="10058400" y="872587"/>
                </a:cubicBezTo>
                <a:cubicBezTo>
                  <a:pt x="10063162" y="858300"/>
                  <a:pt x="10068550" y="844206"/>
                  <a:pt x="10072687" y="829725"/>
                </a:cubicBezTo>
                <a:cubicBezTo>
                  <a:pt x="10078082" y="810844"/>
                  <a:pt x="10079423" y="790701"/>
                  <a:pt x="10086975" y="772575"/>
                </a:cubicBezTo>
                <a:cubicBezTo>
                  <a:pt x="10103359" y="733255"/>
                  <a:pt x="10125075" y="696375"/>
                  <a:pt x="10144125" y="658275"/>
                </a:cubicBezTo>
                <a:cubicBezTo>
                  <a:pt x="10180379" y="585766"/>
                  <a:pt x="10160886" y="618847"/>
                  <a:pt x="10201275" y="558262"/>
                </a:cubicBezTo>
                <a:cubicBezTo>
                  <a:pt x="10235280" y="456247"/>
                  <a:pt x="10213142" y="497599"/>
                  <a:pt x="10258425" y="429675"/>
                </a:cubicBezTo>
                <a:cubicBezTo>
                  <a:pt x="10294334" y="321944"/>
                  <a:pt x="10245897" y="454730"/>
                  <a:pt x="10301287" y="343950"/>
                </a:cubicBezTo>
                <a:cubicBezTo>
                  <a:pt x="10360440" y="225645"/>
                  <a:pt x="10262259" y="381060"/>
                  <a:pt x="10344150" y="258225"/>
                </a:cubicBezTo>
                <a:cubicBezTo>
                  <a:pt x="10378155" y="156210"/>
                  <a:pt x="10356017" y="197562"/>
                  <a:pt x="10401300" y="129637"/>
                </a:cubicBezTo>
                <a:cubicBezTo>
                  <a:pt x="10406062" y="115350"/>
                  <a:pt x="10407233" y="99306"/>
                  <a:pt x="10415587" y="86775"/>
                </a:cubicBezTo>
                <a:cubicBezTo>
                  <a:pt x="10449393" y="36067"/>
                  <a:pt x="10484533" y="30247"/>
                  <a:pt x="10544175" y="15337"/>
                </a:cubicBezTo>
                <a:cubicBezTo>
                  <a:pt x="10563225" y="10575"/>
                  <a:pt x="10581840" y="3485"/>
                  <a:pt x="10601325" y="1050"/>
                </a:cubicBezTo>
                <a:cubicBezTo>
                  <a:pt x="10620228" y="-1313"/>
                  <a:pt x="10639425" y="1050"/>
                  <a:pt x="10658475" y="1050"/>
                </a:cubicBezTo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1478578" y="304703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0745590" y="140833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0266393" y="2468075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9529125" y="325040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823446" y="3841904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117767" y="436616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015113" y="427776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071313" y="3867389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081962" y="3899244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116468" y="4047495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163139" y="4184655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288747" y="4583943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459659" y="503310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801879" y="5437665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>
            <a:endCxn id="25" idx="1"/>
          </p:cNvCxnSpPr>
          <p:nvPr/>
        </p:nvCxnSpPr>
        <p:spPr>
          <a:xfrm flipH="1">
            <a:off x="931092" y="602921"/>
            <a:ext cx="10684646" cy="0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953953" y="1083933"/>
            <a:ext cx="10684646" cy="0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953953" y="1682650"/>
            <a:ext cx="10684646" cy="0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953953" y="2312658"/>
            <a:ext cx="10684646" cy="0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944879" y="2984171"/>
            <a:ext cx="10684646" cy="0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953953" y="3581871"/>
            <a:ext cx="10684646" cy="0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944879" y="4225517"/>
            <a:ext cx="10684646" cy="0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908233" y="4883788"/>
            <a:ext cx="10684646" cy="0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953953" y="5407173"/>
            <a:ext cx="10684646" cy="0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4972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44879" y="5852161"/>
            <a:ext cx="10774680" cy="457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 rot="5400000">
            <a:off x="-1716387" y="3227541"/>
            <a:ext cx="529496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2717092" y="6020434"/>
            <a:ext cx="716574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dirty="0">
                <a:latin typeface="Bebas Neue" charset="0"/>
                <a:ea typeface="Bebas Neue" charset="0"/>
                <a:cs typeface="Bebas Neue" charset="0"/>
              </a:rPr>
              <a:t>DO YOU NEED TO KNOW </a:t>
            </a:r>
            <a:r>
              <a:rPr lang="en-US" sz="5000" b="1" dirty="0">
                <a:latin typeface="Bebas Neue" charset="0"/>
                <a:ea typeface="Bebas Neue" charset="0"/>
                <a:cs typeface="Bebas Neue" charset="0"/>
              </a:rPr>
              <a:t>EVERYTHING?</a:t>
            </a:r>
            <a:endParaRPr lang="en-US" sz="5000" dirty="0"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957263" y="441863"/>
            <a:ext cx="10658475" cy="5144550"/>
          </a:xfrm>
          <a:custGeom>
            <a:avLst/>
            <a:gdLst>
              <a:gd name="connsiteX0" fmla="*/ 0 w 10658475"/>
              <a:gd name="connsiteY0" fmla="*/ 5144550 h 5144550"/>
              <a:gd name="connsiteX1" fmla="*/ 128587 w 10658475"/>
              <a:gd name="connsiteY1" fmla="*/ 5044537 h 5144550"/>
              <a:gd name="connsiteX2" fmla="*/ 414337 w 10658475"/>
              <a:gd name="connsiteY2" fmla="*/ 4858800 h 5144550"/>
              <a:gd name="connsiteX3" fmla="*/ 800100 w 10658475"/>
              <a:gd name="connsiteY3" fmla="*/ 4644487 h 5144550"/>
              <a:gd name="connsiteX4" fmla="*/ 928687 w 10658475"/>
              <a:gd name="connsiteY4" fmla="*/ 4573050 h 5144550"/>
              <a:gd name="connsiteX5" fmla="*/ 1300162 w 10658475"/>
              <a:gd name="connsiteY5" fmla="*/ 4387312 h 5144550"/>
              <a:gd name="connsiteX6" fmla="*/ 1414462 w 10658475"/>
              <a:gd name="connsiteY6" fmla="*/ 4330162 h 5144550"/>
              <a:gd name="connsiteX7" fmla="*/ 1614487 w 10658475"/>
              <a:gd name="connsiteY7" fmla="*/ 4244437 h 5144550"/>
              <a:gd name="connsiteX8" fmla="*/ 1657350 w 10658475"/>
              <a:gd name="connsiteY8" fmla="*/ 4215862 h 5144550"/>
              <a:gd name="connsiteX9" fmla="*/ 1728787 w 10658475"/>
              <a:gd name="connsiteY9" fmla="*/ 4187287 h 5144550"/>
              <a:gd name="connsiteX10" fmla="*/ 1814512 w 10658475"/>
              <a:gd name="connsiteY10" fmla="*/ 4130137 h 5144550"/>
              <a:gd name="connsiteX11" fmla="*/ 1885950 w 10658475"/>
              <a:gd name="connsiteY11" fmla="*/ 4101562 h 5144550"/>
              <a:gd name="connsiteX12" fmla="*/ 1943100 w 10658475"/>
              <a:gd name="connsiteY12" fmla="*/ 4058700 h 5144550"/>
              <a:gd name="connsiteX13" fmla="*/ 2014537 w 10658475"/>
              <a:gd name="connsiteY13" fmla="*/ 4015837 h 5144550"/>
              <a:gd name="connsiteX14" fmla="*/ 2128837 w 10658475"/>
              <a:gd name="connsiteY14" fmla="*/ 3958687 h 5144550"/>
              <a:gd name="connsiteX15" fmla="*/ 2185987 w 10658475"/>
              <a:gd name="connsiteY15" fmla="*/ 3915825 h 5144550"/>
              <a:gd name="connsiteX16" fmla="*/ 4729162 w 10658475"/>
              <a:gd name="connsiteY16" fmla="*/ 3530062 h 5144550"/>
              <a:gd name="connsiteX17" fmla="*/ 5343525 w 10658475"/>
              <a:gd name="connsiteY17" fmla="*/ 3558637 h 5144550"/>
              <a:gd name="connsiteX18" fmla="*/ 5386387 w 10658475"/>
              <a:gd name="connsiteY18" fmla="*/ 3587212 h 5144550"/>
              <a:gd name="connsiteX19" fmla="*/ 5457825 w 10658475"/>
              <a:gd name="connsiteY19" fmla="*/ 3615787 h 5144550"/>
              <a:gd name="connsiteX20" fmla="*/ 5586412 w 10658475"/>
              <a:gd name="connsiteY20" fmla="*/ 3672937 h 5144550"/>
              <a:gd name="connsiteX21" fmla="*/ 5657850 w 10658475"/>
              <a:gd name="connsiteY21" fmla="*/ 3701512 h 5144550"/>
              <a:gd name="connsiteX22" fmla="*/ 5886450 w 10658475"/>
              <a:gd name="connsiteY22" fmla="*/ 3830100 h 5144550"/>
              <a:gd name="connsiteX23" fmla="*/ 5929312 w 10658475"/>
              <a:gd name="connsiteY23" fmla="*/ 3844387 h 5144550"/>
              <a:gd name="connsiteX24" fmla="*/ 6043612 w 10658475"/>
              <a:gd name="connsiteY24" fmla="*/ 3887250 h 5144550"/>
              <a:gd name="connsiteX25" fmla="*/ 6186487 w 10658475"/>
              <a:gd name="connsiteY25" fmla="*/ 3944400 h 5144550"/>
              <a:gd name="connsiteX26" fmla="*/ 6257925 w 10658475"/>
              <a:gd name="connsiteY26" fmla="*/ 3987262 h 5144550"/>
              <a:gd name="connsiteX27" fmla="*/ 6315075 w 10658475"/>
              <a:gd name="connsiteY27" fmla="*/ 4001550 h 5144550"/>
              <a:gd name="connsiteX28" fmla="*/ 6600825 w 10658475"/>
              <a:gd name="connsiteY28" fmla="*/ 4044412 h 5144550"/>
              <a:gd name="connsiteX29" fmla="*/ 6757987 w 10658475"/>
              <a:gd name="connsiteY29" fmla="*/ 4072987 h 5144550"/>
              <a:gd name="connsiteX30" fmla="*/ 7286625 w 10658475"/>
              <a:gd name="connsiteY30" fmla="*/ 4058700 h 5144550"/>
              <a:gd name="connsiteX31" fmla="*/ 7415212 w 10658475"/>
              <a:gd name="connsiteY31" fmla="*/ 4015837 h 5144550"/>
              <a:gd name="connsiteX32" fmla="*/ 7543800 w 10658475"/>
              <a:gd name="connsiteY32" fmla="*/ 3930112 h 5144550"/>
              <a:gd name="connsiteX33" fmla="*/ 7615237 w 10658475"/>
              <a:gd name="connsiteY33" fmla="*/ 3887250 h 5144550"/>
              <a:gd name="connsiteX34" fmla="*/ 7672387 w 10658475"/>
              <a:gd name="connsiteY34" fmla="*/ 3858675 h 5144550"/>
              <a:gd name="connsiteX35" fmla="*/ 7729537 w 10658475"/>
              <a:gd name="connsiteY35" fmla="*/ 3801525 h 5144550"/>
              <a:gd name="connsiteX36" fmla="*/ 7843837 w 10658475"/>
              <a:gd name="connsiteY36" fmla="*/ 3715800 h 5144550"/>
              <a:gd name="connsiteX37" fmla="*/ 7986712 w 10658475"/>
              <a:gd name="connsiteY37" fmla="*/ 3572925 h 5144550"/>
              <a:gd name="connsiteX38" fmla="*/ 8043862 w 10658475"/>
              <a:gd name="connsiteY38" fmla="*/ 3501487 h 5144550"/>
              <a:gd name="connsiteX39" fmla="*/ 8115300 w 10658475"/>
              <a:gd name="connsiteY39" fmla="*/ 3444337 h 5144550"/>
              <a:gd name="connsiteX40" fmla="*/ 8186737 w 10658475"/>
              <a:gd name="connsiteY40" fmla="*/ 3372900 h 5144550"/>
              <a:gd name="connsiteX41" fmla="*/ 8358187 w 10658475"/>
              <a:gd name="connsiteY41" fmla="*/ 3244312 h 5144550"/>
              <a:gd name="connsiteX42" fmla="*/ 8458200 w 10658475"/>
              <a:gd name="connsiteY42" fmla="*/ 3158587 h 5144550"/>
              <a:gd name="connsiteX43" fmla="*/ 8686800 w 10658475"/>
              <a:gd name="connsiteY43" fmla="*/ 2958562 h 5144550"/>
              <a:gd name="connsiteX44" fmla="*/ 8686800 w 10658475"/>
              <a:gd name="connsiteY44" fmla="*/ 2958562 h 5144550"/>
              <a:gd name="connsiteX45" fmla="*/ 8743950 w 10658475"/>
              <a:gd name="connsiteY45" fmla="*/ 2915700 h 5144550"/>
              <a:gd name="connsiteX46" fmla="*/ 8972550 w 10658475"/>
              <a:gd name="connsiteY46" fmla="*/ 2658525 h 5144550"/>
              <a:gd name="connsiteX47" fmla="*/ 8972550 w 10658475"/>
              <a:gd name="connsiteY47" fmla="*/ 2658525 h 5144550"/>
              <a:gd name="connsiteX48" fmla="*/ 9101137 w 10658475"/>
              <a:gd name="connsiteY48" fmla="*/ 2529937 h 5144550"/>
              <a:gd name="connsiteX49" fmla="*/ 9158287 w 10658475"/>
              <a:gd name="connsiteY49" fmla="*/ 2472787 h 5144550"/>
              <a:gd name="connsiteX50" fmla="*/ 9201150 w 10658475"/>
              <a:gd name="connsiteY50" fmla="*/ 2444212 h 5144550"/>
              <a:gd name="connsiteX51" fmla="*/ 9315450 w 10658475"/>
              <a:gd name="connsiteY51" fmla="*/ 2315625 h 5144550"/>
              <a:gd name="connsiteX52" fmla="*/ 9386887 w 10658475"/>
              <a:gd name="connsiteY52" fmla="*/ 2272762 h 5144550"/>
              <a:gd name="connsiteX53" fmla="*/ 9472612 w 10658475"/>
              <a:gd name="connsiteY53" fmla="*/ 2172750 h 5144550"/>
              <a:gd name="connsiteX54" fmla="*/ 9515475 w 10658475"/>
              <a:gd name="connsiteY54" fmla="*/ 2144175 h 5144550"/>
              <a:gd name="connsiteX55" fmla="*/ 9601200 w 10658475"/>
              <a:gd name="connsiteY55" fmla="*/ 2015587 h 5144550"/>
              <a:gd name="connsiteX56" fmla="*/ 9644062 w 10658475"/>
              <a:gd name="connsiteY56" fmla="*/ 1972725 h 5144550"/>
              <a:gd name="connsiteX57" fmla="*/ 9672637 w 10658475"/>
              <a:gd name="connsiteY57" fmla="*/ 1915575 h 5144550"/>
              <a:gd name="connsiteX58" fmla="*/ 9701212 w 10658475"/>
              <a:gd name="connsiteY58" fmla="*/ 1829850 h 5144550"/>
              <a:gd name="connsiteX59" fmla="*/ 9729787 w 10658475"/>
              <a:gd name="connsiteY59" fmla="*/ 1658400 h 5144550"/>
              <a:gd name="connsiteX60" fmla="*/ 9758362 w 10658475"/>
              <a:gd name="connsiteY60" fmla="*/ 1572675 h 5144550"/>
              <a:gd name="connsiteX61" fmla="*/ 9772650 w 10658475"/>
              <a:gd name="connsiteY61" fmla="*/ 1529812 h 5144550"/>
              <a:gd name="connsiteX62" fmla="*/ 9801225 w 10658475"/>
              <a:gd name="connsiteY62" fmla="*/ 1458375 h 5144550"/>
              <a:gd name="connsiteX63" fmla="*/ 9829800 w 10658475"/>
              <a:gd name="connsiteY63" fmla="*/ 1372650 h 5144550"/>
              <a:gd name="connsiteX64" fmla="*/ 9858375 w 10658475"/>
              <a:gd name="connsiteY64" fmla="*/ 1301212 h 5144550"/>
              <a:gd name="connsiteX65" fmla="*/ 9872662 w 10658475"/>
              <a:gd name="connsiteY65" fmla="*/ 1258350 h 5144550"/>
              <a:gd name="connsiteX66" fmla="*/ 9901237 w 10658475"/>
              <a:gd name="connsiteY66" fmla="*/ 1215487 h 5144550"/>
              <a:gd name="connsiteX67" fmla="*/ 9929812 w 10658475"/>
              <a:gd name="connsiteY67" fmla="*/ 1144050 h 5144550"/>
              <a:gd name="connsiteX68" fmla="*/ 9944100 w 10658475"/>
              <a:gd name="connsiteY68" fmla="*/ 1101187 h 5144550"/>
              <a:gd name="connsiteX69" fmla="*/ 10001250 w 10658475"/>
              <a:gd name="connsiteY69" fmla="*/ 1015462 h 5144550"/>
              <a:gd name="connsiteX70" fmla="*/ 10029825 w 10658475"/>
              <a:gd name="connsiteY70" fmla="*/ 915450 h 5144550"/>
              <a:gd name="connsiteX71" fmla="*/ 10058400 w 10658475"/>
              <a:gd name="connsiteY71" fmla="*/ 872587 h 5144550"/>
              <a:gd name="connsiteX72" fmla="*/ 10072687 w 10658475"/>
              <a:gd name="connsiteY72" fmla="*/ 829725 h 5144550"/>
              <a:gd name="connsiteX73" fmla="*/ 10086975 w 10658475"/>
              <a:gd name="connsiteY73" fmla="*/ 772575 h 5144550"/>
              <a:gd name="connsiteX74" fmla="*/ 10144125 w 10658475"/>
              <a:gd name="connsiteY74" fmla="*/ 658275 h 5144550"/>
              <a:gd name="connsiteX75" fmla="*/ 10201275 w 10658475"/>
              <a:gd name="connsiteY75" fmla="*/ 558262 h 5144550"/>
              <a:gd name="connsiteX76" fmla="*/ 10258425 w 10658475"/>
              <a:gd name="connsiteY76" fmla="*/ 429675 h 5144550"/>
              <a:gd name="connsiteX77" fmla="*/ 10301287 w 10658475"/>
              <a:gd name="connsiteY77" fmla="*/ 343950 h 5144550"/>
              <a:gd name="connsiteX78" fmla="*/ 10344150 w 10658475"/>
              <a:gd name="connsiteY78" fmla="*/ 258225 h 5144550"/>
              <a:gd name="connsiteX79" fmla="*/ 10401300 w 10658475"/>
              <a:gd name="connsiteY79" fmla="*/ 129637 h 5144550"/>
              <a:gd name="connsiteX80" fmla="*/ 10415587 w 10658475"/>
              <a:gd name="connsiteY80" fmla="*/ 86775 h 5144550"/>
              <a:gd name="connsiteX81" fmla="*/ 10544175 w 10658475"/>
              <a:gd name="connsiteY81" fmla="*/ 15337 h 5144550"/>
              <a:gd name="connsiteX82" fmla="*/ 10601325 w 10658475"/>
              <a:gd name="connsiteY82" fmla="*/ 1050 h 5144550"/>
              <a:gd name="connsiteX83" fmla="*/ 10658475 w 10658475"/>
              <a:gd name="connsiteY83" fmla="*/ 1050 h 514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10658475" h="5144550">
                <a:moveTo>
                  <a:pt x="0" y="5144550"/>
                </a:moveTo>
                <a:cubicBezTo>
                  <a:pt x="155486" y="4989062"/>
                  <a:pt x="-2316" y="5131805"/>
                  <a:pt x="128587" y="5044537"/>
                </a:cubicBezTo>
                <a:cubicBezTo>
                  <a:pt x="393662" y="4867821"/>
                  <a:pt x="-177400" y="5187543"/>
                  <a:pt x="414337" y="4858800"/>
                </a:cubicBezTo>
                <a:lnTo>
                  <a:pt x="800100" y="4644487"/>
                </a:lnTo>
                <a:cubicBezTo>
                  <a:pt x="842962" y="4620675"/>
                  <a:pt x="883880" y="4592964"/>
                  <a:pt x="928687" y="4573050"/>
                </a:cubicBezTo>
                <a:cubicBezTo>
                  <a:pt x="1441202" y="4345265"/>
                  <a:pt x="1003682" y="4554082"/>
                  <a:pt x="1300162" y="4387312"/>
                </a:cubicBezTo>
                <a:cubicBezTo>
                  <a:pt x="1337289" y="4366428"/>
                  <a:pt x="1375436" y="4347236"/>
                  <a:pt x="1414462" y="4330162"/>
                </a:cubicBezTo>
                <a:cubicBezTo>
                  <a:pt x="1561837" y="4265686"/>
                  <a:pt x="1489885" y="4313661"/>
                  <a:pt x="1614487" y="4244437"/>
                </a:cubicBezTo>
                <a:cubicBezTo>
                  <a:pt x="1629498" y="4236098"/>
                  <a:pt x="1641991" y="4223541"/>
                  <a:pt x="1657350" y="4215862"/>
                </a:cubicBezTo>
                <a:cubicBezTo>
                  <a:pt x="1680289" y="4204392"/>
                  <a:pt x="1706272" y="4199568"/>
                  <a:pt x="1728787" y="4187287"/>
                </a:cubicBezTo>
                <a:cubicBezTo>
                  <a:pt x="1758936" y="4170842"/>
                  <a:pt x="1784363" y="4146582"/>
                  <a:pt x="1814512" y="4130137"/>
                </a:cubicBezTo>
                <a:cubicBezTo>
                  <a:pt x="1837027" y="4117856"/>
                  <a:pt x="1863530" y="4114017"/>
                  <a:pt x="1885950" y="4101562"/>
                </a:cubicBezTo>
                <a:cubicBezTo>
                  <a:pt x="1906766" y="4089998"/>
                  <a:pt x="1923287" y="4071909"/>
                  <a:pt x="1943100" y="4058700"/>
                </a:cubicBezTo>
                <a:cubicBezTo>
                  <a:pt x="1966206" y="4043296"/>
                  <a:pt x="1990086" y="4029003"/>
                  <a:pt x="2014537" y="4015837"/>
                </a:cubicBezTo>
                <a:cubicBezTo>
                  <a:pt x="2052042" y="3995642"/>
                  <a:pt x="2094759" y="3984245"/>
                  <a:pt x="2128837" y="3958687"/>
                </a:cubicBezTo>
                <a:cubicBezTo>
                  <a:pt x="2147887" y="3944400"/>
                  <a:pt x="2162492" y="3919698"/>
                  <a:pt x="2185987" y="3915825"/>
                </a:cubicBezTo>
                <a:cubicBezTo>
                  <a:pt x="3031993" y="3776374"/>
                  <a:pt x="3881437" y="3658650"/>
                  <a:pt x="4729162" y="3530062"/>
                </a:cubicBezTo>
                <a:cubicBezTo>
                  <a:pt x="4933950" y="3539587"/>
                  <a:pt x="5139287" y="3540877"/>
                  <a:pt x="5343525" y="3558637"/>
                </a:cubicBezTo>
                <a:cubicBezTo>
                  <a:pt x="5360632" y="3560125"/>
                  <a:pt x="5371029" y="3579533"/>
                  <a:pt x="5386387" y="3587212"/>
                </a:cubicBezTo>
                <a:cubicBezTo>
                  <a:pt x="5409326" y="3598682"/>
                  <a:pt x="5435406" y="3603332"/>
                  <a:pt x="5457825" y="3615787"/>
                </a:cubicBezTo>
                <a:cubicBezTo>
                  <a:pt x="5576281" y="3681596"/>
                  <a:pt x="5448917" y="3645439"/>
                  <a:pt x="5586412" y="3672937"/>
                </a:cubicBezTo>
                <a:cubicBezTo>
                  <a:pt x="5610225" y="3682462"/>
                  <a:pt x="5635269" y="3689353"/>
                  <a:pt x="5657850" y="3701512"/>
                </a:cubicBezTo>
                <a:cubicBezTo>
                  <a:pt x="5875133" y="3818511"/>
                  <a:pt x="5668574" y="3731066"/>
                  <a:pt x="5886450" y="3830100"/>
                </a:cubicBezTo>
                <a:cubicBezTo>
                  <a:pt x="5900160" y="3836332"/>
                  <a:pt x="5915159" y="3839240"/>
                  <a:pt x="5929312" y="3844387"/>
                </a:cubicBezTo>
                <a:cubicBezTo>
                  <a:pt x="5967553" y="3858293"/>
                  <a:pt x="6006666" y="3870198"/>
                  <a:pt x="6043612" y="3887250"/>
                </a:cubicBezTo>
                <a:cubicBezTo>
                  <a:pt x="6184716" y="3952375"/>
                  <a:pt x="6045108" y="3916123"/>
                  <a:pt x="6186487" y="3944400"/>
                </a:cubicBezTo>
                <a:cubicBezTo>
                  <a:pt x="6210300" y="3958687"/>
                  <a:pt x="6232548" y="3975984"/>
                  <a:pt x="6257925" y="3987262"/>
                </a:cubicBezTo>
                <a:cubicBezTo>
                  <a:pt x="6275869" y="3995237"/>
                  <a:pt x="6295875" y="3997436"/>
                  <a:pt x="6315075" y="4001550"/>
                </a:cubicBezTo>
                <a:cubicBezTo>
                  <a:pt x="6481154" y="4037139"/>
                  <a:pt x="6433007" y="4027631"/>
                  <a:pt x="6600825" y="4044412"/>
                </a:cubicBezTo>
                <a:cubicBezTo>
                  <a:pt x="6624058" y="4049059"/>
                  <a:pt x="6739700" y="4072987"/>
                  <a:pt x="6757987" y="4072987"/>
                </a:cubicBezTo>
                <a:cubicBezTo>
                  <a:pt x="6934264" y="4072987"/>
                  <a:pt x="7110412" y="4063462"/>
                  <a:pt x="7286625" y="4058700"/>
                </a:cubicBezTo>
                <a:cubicBezTo>
                  <a:pt x="7341194" y="4045057"/>
                  <a:pt x="7361410" y="4042738"/>
                  <a:pt x="7415212" y="4015837"/>
                </a:cubicBezTo>
                <a:cubicBezTo>
                  <a:pt x="7498241" y="3974323"/>
                  <a:pt x="7472005" y="3977976"/>
                  <a:pt x="7543800" y="3930112"/>
                </a:cubicBezTo>
                <a:cubicBezTo>
                  <a:pt x="7566906" y="3914708"/>
                  <a:pt x="7590962" y="3900736"/>
                  <a:pt x="7615237" y="3887250"/>
                </a:cubicBezTo>
                <a:cubicBezTo>
                  <a:pt x="7633855" y="3876907"/>
                  <a:pt x="7655348" y="3871454"/>
                  <a:pt x="7672387" y="3858675"/>
                </a:cubicBezTo>
                <a:cubicBezTo>
                  <a:pt x="7693940" y="3842511"/>
                  <a:pt x="7708841" y="3818772"/>
                  <a:pt x="7729537" y="3801525"/>
                </a:cubicBezTo>
                <a:cubicBezTo>
                  <a:pt x="7766124" y="3771036"/>
                  <a:pt x="7810161" y="3749476"/>
                  <a:pt x="7843837" y="3715800"/>
                </a:cubicBezTo>
                <a:cubicBezTo>
                  <a:pt x="7891462" y="3668175"/>
                  <a:pt x="7944638" y="3625518"/>
                  <a:pt x="7986712" y="3572925"/>
                </a:cubicBezTo>
                <a:cubicBezTo>
                  <a:pt x="8005762" y="3549112"/>
                  <a:pt x="8022299" y="3523050"/>
                  <a:pt x="8043862" y="3501487"/>
                </a:cubicBezTo>
                <a:cubicBezTo>
                  <a:pt x="8065425" y="3479924"/>
                  <a:pt x="8092633" y="3464737"/>
                  <a:pt x="8115300" y="3444337"/>
                </a:cubicBezTo>
                <a:cubicBezTo>
                  <a:pt x="8140331" y="3421809"/>
                  <a:pt x="8161819" y="3395553"/>
                  <a:pt x="8186737" y="3372900"/>
                </a:cubicBezTo>
                <a:cubicBezTo>
                  <a:pt x="8263813" y="3302831"/>
                  <a:pt x="8273857" y="3300532"/>
                  <a:pt x="8358187" y="3244312"/>
                </a:cubicBezTo>
                <a:cubicBezTo>
                  <a:pt x="8409916" y="3166720"/>
                  <a:pt x="8359505" y="3229083"/>
                  <a:pt x="8458200" y="3158587"/>
                </a:cubicBezTo>
                <a:cubicBezTo>
                  <a:pt x="8587158" y="3066474"/>
                  <a:pt x="8580381" y="3064981"/>
                  <a:pt x="8686800" y="2958562"/>
                </a:cubicBezTo>
                <a:lnTo>
                  <a:pt x="8686800" y="2958562"/>
                </a:lnTo>
                <a:cubicBezTo>
                  <a:pt x="8705850" y="2944275"/>
                  <a:pt x="8726453" y="2931852"/>
                  <a:pt x="8743950" y="2915700"/>
                </a:cubicBezTo>
                <a:cubicBezTo>
                  <a:pt x="8875509" y="2794261"/>
                  <a:pt x="8867055" y="2794160"/>
                  <a:pt x="8972550" y="2658525"/>
                </a:cubicBezTo>
                <a:lnTo>
                  <a:pt x="8972550" y="2658525"/>
                </a:lnTo>
                <a:lnTo>
                  <a:pt x="9101137" y="2529937"/>
                </a:lnTo>
                <a:cubicBezTo>
                  <a:pt x="9120187" y="2510887"/>
                  <a:pt x="9135871" y="2487731"/>
                  <a:pt x="9158287" y="2472787"/>
                </a:cubicBezTo>
                <a:cubicBezTo>
                  <a:pt x="9172575" y="2463262"/>
                  <a:pt x="9189008" y="2456354"/>
                  <a:pt x="9201150" y="2444212"/>
                </a:cubicBezTo>
                <a:cubicBezTo>
                  <a:pt x="9269263" y="2376100"/>
                  <a:pt x="9241920" y="2372816"/>
                  <a:pt x="9315450" y="2315625"/>
                </a:cubicBezTo>
                <a:cubicBezTo>
                  <a:pt x="9337370" y="2298576"/>
                  <a:pt x="9364671" y="2289424"/>
                  <a:pt x="9386887" y="2272762"/>
                </a:cubicBezTo>
                <a:cubicBezTo>
                  <a:pt x="9449104" y="2226099"/>
                  <a:pt x="9414661" y="2230701"/>
                  <a:pt x="9472612" y="2172750"/>
                </a:cubicBezTo>
                <a:cubicBezTo>
                  <a:pt x="9484754" y="2160608"/>
                  <a:pt x="9501187" y="2153700"/>
                  <a:pt x="9515475" y="2144175"/>
                </a:cubicBezTo>
                <a:cubicBezTo>
                  <a:pt x="9551537" y="2072052"/>
                  <a:pt x="9539552" y="2086042"/>
                  <a:pt x="9601200" y="2015587"/>
                </a:cubicBezTo>
                <a:cubicBezTo>
                  <a:pt x="9614505" y="2000381"/>
                  <a:pt x="9632318" y="1989167"/>
                  <a:pt x="9644062" y="1972725"/>
                </a:cubicBezTo>
                <a:cubicBezTo>
                  <a:pt x="9656442" y="1955394"/>
                  <a:pt x="9664727" y="1935350"/>
                  <a:pt x="9672637" y="1915575"/>
                </a:cubicBezTo>
                <a:cubicBezTo>
                  <a:pt x="9683824" y="1887609"/>
                  <a:pt x="9701212" y="1829850"/>
                  <a:pt x="9701212" y="1829850"/>
                </a:cubicBezTo>
                <a:cubicBezTo>
                  <a:pt x="9707344" y="1786927"/>
                  <a:pt x="9717254" y="1704356"/>
                  <a:pt x="9729787" y="1658400"/>
                </a:cubicBezTo>
                <a:cubicBezTo>
                  <a:pt x="9737712" y="1629341"/>
                  <a:pt x="9748837" y="1601250"/>
                  <a:pt x="9758362" y="1572675"/>
                </a:cubicBezTo>
                <a:cubicBezTo>
                  <a:pt x="9763125" y="1558387"/>
                  <a:pt x="9767057" y="1543795"/>
                  <a:pt x="9772650" y="1529812"/>
                </a:cubicBezTo>
                <a:cubicBezTo>
                  <a:pt x="9782175" y="1506000"/>
                  <a:pt x="9792460" y="1482478"/>
                  <a:pt x="9801225" y="1458375"/>
                </a:cubicBezTo>
                <a:cubicBezTo>
                  <a:pt x="9811519" y="1430068"/>
                  <a:pt x="9818614" y="1400616"/>
                  <a:pt x="9829800" y="1372650"/>
                </a:cubicBezTo>
                <a:cubicBezTo>
                  <a:pt x="9839325" y="1348837"/>
                  <a:pt x="9849370" y="1325226"/>
                  <a:pt x="9858375" y="1301212"/>
                </a:cubicBezTo>
                <a:cubicBezTo>
                  <a:pt x="9863663" y="1287111"/>
                  <a:pt x="9865927" y="1271820"/>
                  <a:pt x="9872662" y="1258350"/>
                </a:cubicBezTo>
                <a:cubicBezTo>
                  <a:pt x="9880341" y="1242991"/>
                  <a:pt x="9893558" y="1230846"/>
                  <a:pt x="9901237" y="1215487"/>
                </a:cubicBezTo>
                <a:cubicBezTo>
                  <a:pt x="9912707" y="1192548"/>
                  <a:pt x="9920807" y="1168064"/>
                  <a:pt x="9929812" y="1144050"/>
                </a:cubicBezTo>
                <a:cubicBezTo>
                  <a:pt x="9935100" y="1129948"/>
                  <a:pt x="9936786" y="1114352"/>
                  <a:pt x="9944100" y="1101187"/>
                </a:cubicBezTo>
                <a:cubicBezTo>
                  <a:pt x="9960778" y="1071166"/>
                  <a:pt x="10001250" y="1015462"/>
                  <a:pt x="10001250" y="1015462"/>
                </a:cubicBezTo>
                <a:cubicBezTo>
                  <a:pt x="10005829" y="997145"/>
                  <a:pt x="10019574" y="935952"/>
                  <a:pt x="10029825" y="915450"/>
                </a:cubicBezTo>
                <a:cubicBezTo>
                  <a:pt x="10037504" y="900091"/>
                  <a:pt x="10048875" y="886875"/>
                  <a:pt x="10058400" y="872587"/>
                </a:cubicBezTo>
                <a:cubicBezTo>
                  <a:pt x="10063162" y="858300"/>
                  <a:pt x="10068550" y="844206"/>
                  <a:pt x="10072687" y="829725"/>
                </a:cubicBezTo>
                <a:cubicBezTo>
                  <a:pt x="10078082" y="810844"/>
                  <a:pt x="10079423" y="790701"/>
                  <a:pt x="10086975" y="772575"/>
                </a:cubicBezTo>
                <a:cubicBezTo>
                  <a:pt x="10103359" y="733255"/>
                  <a:pt x="10125075" y="696375"/>
                  <a:pt x="10144125" y="658275"/>
                </a:cubicBezTo>
                <a:cubicBezTo>
                  <a:pt x="10180379" y="585766"/>
                  <a:pt x="10160886" y="618847"/>
                  <a:pt x="10201275" y="558262"/>
                </a:cubicBezTo>
                <a:cubicBezTo>
                  <a:pt x="10235280" y="456247"/>
                  <a:pt x="10213142" y="497599"/>
                  <a:pt x="10258425" y="429675"/>
                </a:cubicBezTo>
                <a:cubicBezTo>
                  <a:pt x="10294334" y="321944"/>
                  <a:pt x="10245897" y="454730"/>
                  <a:pt x="10301287" y="343950"/>
                </a:cubicBezTo>
                <a:cubicBezTo>
                  <a:pt x="10360440" y="225645"/>
                  <a:pt x="10262259" y="381060"/>
                  <a:pt x="10344150" y="258225"/>
                </a:cubicBezTo>
                <a:cubicBezTo>
                  <a:pt x="10378155" y="156210"/>
                  <a:pt x="10356017" y="197562"/>
                  <a:pt x="10401300" y="129637"/>
                </a:cubicBezTo>
                <a:cubicBezTo>
                  <a:pt x="10406062" y="115350"/>
                  <a:pt x="10407233" y="99306"/>
                  <a:pt x="10415587" y="86775"/>
                </a:cubicBezTo>
                <a:cubicBezTo>
                  <a:pt x="10449393" y="36067"/>
                  <a:pt x="10484533" y="30247"/>
                  <a:pt x="10544175" y="15337"/>
                </a:cubicBezTo>
                <a:cubicBezTo>
                  <a:pt x="10563225" y="10575"/>
                  <a:pt x="10581840" y="3485"/>
                  <a:pt x="10601325" y="1050"/>
                </a:cubicBezTo>
                <a:cubicBezTo>
                  <a:pt x="10620228" y="-1313"/>
                  <a:pt x="10639425" y="1050"/>
                  <a:pt x="10658475" y="1050"/>
                </a:cubicBezTo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1478578" y="304703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0745590" y="140833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0266393" y="2468075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9529125" y="325040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823446" y="3841904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117767" y="436616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015113" y="427776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071313" y="3867389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081962" y="3899244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116468" y="4047495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163139" y="4184655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288747" y="4583943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459659" y="503310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801879" y="5437665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>
            <a:endCxn id="25" idx="1"/>
          </p:cNvCxnSpPr>
          <p:nvPr/>
        </p:nvCxnSpPr>
        <p:spPr>
          <a:xfrm flipH="1">
            <a:off x="931092" y="602921"/>
            <a:ext cx="10684646" cy="0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953953" y="1083933"/>
            <a:ext cx="10684646" cy="0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953953" y="1682650"/>
            <a:ext cx="10684646" cy="0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953953" y="2312658"/>
            <a:ext cx="10684646" cy="0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944879" y="2984171"/>
            <a:ext cx="10684646" cy="0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953953" y="3581871"/>
            <a:ext cx="10684646" cy="0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944879" y="4225517"/>
            <a:ext cx="10684646" cy="0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908233" y="4883788"/>
            <a:ext cx="10684646" cy="0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953953" y="5407173"/>
            <a:ext cx="10684646" cy="0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606389" y="579023"/>
            <a:ext cx="0" cy="5318858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439272" y="602920"/>
            <a:ext cx="0" cy="5318858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300510" y="579023"/>
            <a:ext cx="0" cy="5318858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246807" y="579023"/>
            <a:ext cx="0" cy="5318858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225003" y="602920"/>
            <a:ext cx="0" cy="5318858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224464" y="561879"/>
            <a:ext cx="0" cy="5318858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170761" y="579023"/>
            <a:ext cx="0" cy="5318858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9674063" y="533303"/>
            <a:ext cx="0" cy="5318858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8248195" y="602920"/>
            <a:ext cx="0" cy="5318858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8983462" y="593311"/>
            <a:ext cx="0" cy="5318858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10404979" y="527591"/>
            <a:ext cx="0" cy="5318858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0874213" y="527591"/>
            <a:ext cx="0" cy="5318858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1615738" y="493143"/>
            <a:ext cx="0" cy="5318858"/>
          </a:xfrm>
          <a:prstGeom prst="line">
            <a:avLst/>
          </a:prstGeom>
          <a:ln w="2540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8834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/>
          <p:cNvCxnSpPr>
            <a:endCxn id="25" idx="1"/>
          </p:cNvCxnSpPr>
          <p:nvPr/>
        </p:nvCxnSpPr>
        <p:spPr>
          <a:xfrm flipH="1">
            <a:off x="931092" y="602921"/>
            <a:ext cx="10684646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953953" y="1083933"/>
            <a:ext cx="10684646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953953" y="1682650"/>
            <a:ext cx="10684646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953953" y="2312658"/>
            <a:ext cx="10684646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944879" y="2984171"/>
            <a:ext cx="10684646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953953" y="3581871"/>
            <a:ext cx="10684646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944879" y="4225517"/>
            <a:ext cx="10684646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908233" y="4883788"/>
            <a:ext cx="10684646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953953" y="5407173"/>
            <a:ext cx="10684646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606389" y="579023"/>
            <a:ext cx="0" cy="5318858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439272" y="602920"/>
            <a:ext cx="0" cy="5318858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300510" y="579023"/>
            <a:ext cx="0" cy="5318858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246807" y="579023"/>
            <a:ext cx="0" cy="5318858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225003" y="602920"/>
            <a:ext cx="0" cy="5318858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224464" y="561879"/>
            <a:ext cx="0" cy="5318858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170761" y="579023"/>
            <a:ext cx="0" cy="5318858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9674063" y="533303"/>
            <a:ext cx="0" cy="5318858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8248195" y="602920"/>
            <a:ext cx="0" cy="5318858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8983462" y="593311"/>
            <a:ext cx="0" cy="5318858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10404979" y="527591"/>
            <a:ext cx="0" cy="5318858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0874213" y="527591"/>
            <a:ext cx="0" cy="5318858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1615738" y="493143"/>
            <a:ext cx="0" cy="5318858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944879" y="5852161"/>
            <a:ext cx="10774680" cy="457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 rot="5400000">
            <a:off x="-1716387" y="3227541"/>
            <a:ext cx="529496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2804462" y="5963282"/>
            <a:ext cx="699101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b="1" dirty="0">
                <a:latin typeface="Bebas Neue" charset="0"/>
                <a:ea typeface="Bebas Neue" charset="0"/>
                <a:cs typeface="Bebas Neue" charset="0"/>
              </a:rPr>
              <a:t>HIDE YOUR GUIDE LINES </a:t>
            </a:r>
            <a:r>
              <a:rPr lang="en-US" sz="5000" dirty="0">
                <a:latin typeface="Bebas Neue" charset="0"/>
                <a:ea typeface="Bebas Neue" charset="0"/>
                <a:cs typeface="Bebas Neue" charset="0"/>
              </a:rPr>
              <a:t>TO SIMPLIFY</a:t>
            </a:r>
          </a:p>
        </p:txBody>
      </p:sp>
      <p:sp>
        <p:nvSpPr>
          <p:cNvPr id="12" name="Freeform 11"/>
          <p:cNvSpPr/>
          <p:nvPr/>
        </p:nvSpPr>
        <p:spPr>
          <a:xfrm>
            <a:off x="957263" y="441863"/>
            <a:ext cx="10658475" cy="5144550"/>
          </a:xfrm>
          <a:custGeom>
            <a:avLst/>
            <a:gdLst>
              <a:gd name="connsiteX0" fmla="*/ 0 w 10658475"/>
              <a:gd name="connsiteY0" fmla="*/ 5144550 h 5144550"/>
              <a:gd name="connsiteX1" fmla="*/ 128587 w 10658475"/>
              <a:gd name="connsiteY1" fmla="*/ 5044537 h 5144550"/>
              <a:gd name="connsiteX2" fmla="*/ 414337 w 10658475"/>
              <a:gd name="connsiteY2" fmla="*/ 4858800 h 5144550"/>
              <a:gd name="connsiteX3" fmla="*/ 800100 w 10658475"/>
              <a:gd name="connsiteY3" fmla="*/ 4644487 h 5144550"/>
              <a:gd name="connsiteX4" fmla="*/ 928687 w 10658475"/>
              <a:gd name="connsiteY4" fmla="*/ 4573050 h 5144550"/>
              <a:gd name="connsiteX5" fmla="*/ 1300162 w 10658475"/>
              <a:gd name="connsiteY5" fmla="*/ 4387312 h 5144550"/>
              <a:gd name="connsiteX6" fmla="*/ 1414462 w 10658475"/>
              <a:gd name="connsiteY6" fmla="*/ 4330162 h 5144550"/>
              <a:gd name="connsiteX7" fmla="*/ 1614487 w 10658475"/>
              <a:gd name="connsiteY7" fmla="*/ 4244437 h 5144550"/>
              <a:gd name="connsiteX8" fmla="*/ 1657350 w 10658475"/>
              <a:gd name="connsiteY8" fmla="*/ 4215862 h 5144550"/>
              <a:gd name="connsiteX9" fmla="*/ 1728787 w 10658475"/>
              <a:gd name="connsiteY9" fmla="*/ 4187287 h 5144550"/>
              <a:gd name="connsiteX10" fmla="*/ 1814512 w 10658475"/>
              <a:gd name="connsiteY10" fmla="*/ 4130137 h 5144550"/>
              <a:gd name="connsiteX11" fmla="*/ 1885950 w 10658475"/>
              <a:gd name="connsiteY11" fmla="*/ 4101562 h 5144550"/>
              <a:gd name="connsiteX12" fmla="*/ 1943100 w 10658475"/>
              <a:gd name="connsiteY12" fmla="*/ 4058700 h 5144550"/>
              <a:gd name="connsiteX13" fmla="*/ 2014537 w 10658475"/>
              <a:gd name="connsiteY13" fmla="*/ 4015837 h 5144550"/>
              <a:gd name="connsiteX14" fmla="*/ 2128837 w 10658475"/>
              <a:gd name="connsiteY14" fmla="*/ 3958687 h 5144550"/>
              <a:gd name="connsiteX15" fmla="*/ 2185987 w 10658475"/>
              <a:gd name="connsiteY15" fmla="*/ 3915825 h 5144550"/>
              <a:gd name="connsiteX16" fmla="*/ 4729162 w 10658475"/>
              <a:gd name="connsiteY16" fmla="*/ 3530062 h 5144550"/>
              <a:gd name="connsiteX17" fmla="*/ 5343525 w 10658475"/>
              <a:gd name="connsiteY17" fmla="*/ 3558637 h 5144550"/>
              <a:gd name="connsiteX18" fmla="*/ 5386387 w 10658475"/>
              <a:gd name="connsiteY18" fmla="*/ 3587212 h 5144550"/>
              <a:gd name="connsiteX19" fmla="*/ 5457825 w 10658475"/>
              <a:gd name="connsiteY19" fmla="*/ 3615787 h 5144550"/>
              <a:gd name="connsiteX20" fmla="*/ 5586412 w 10658475"/>
              <a:gd name="connsiteY20" fmla="*/ 3672937 h 5144550"/>
              <a:gd name="connsiteX21" fmla="*/ 5657850 w 10658475"/>
              <a:gd name="connsiteY21" fmla="*/ 3701512 h 5144550"/>
              <a:gd name="connsiteX22" fmla="*/ 5886450 w 10658475"/>
              <a:gd name="connsiteY22" fmla="*/ 3830100 h 5144550"/>
              <a:gd name="connsiteX23" fmla="*/ 5929312 w 10658475"/>
              <a:gd name="connsiteY23" fmla="*/ 3844387 h 5144550"/>
              <a:gd name="connsiteX24" fmla="*/ 6043612 w 10658475"/>
              <a:gd name="connsiteY24" fmla="*/ 3887250 h 5144550"/>
              <a:gd name="connsiteX25" fmla="*/ 6186487 w 10658475"/>
              <a:gd name="connsiteY25" fmla="*/ 3944400 h 5144550"/>
              <a:gd name="connsiteX26" fmla="*/ 6257925 w 10658475"/>
              <a:gd name="connsiteY26" fmla="*/ 3987262 h 5144550"/>
              <a:gd name="connsiteX27" fmla="*/ 6315075 w 10658475"/>
              <a:gd name="connsiteY27" fmla="*/ 4001550 h 5144550"/>
              <a:gd name="connsiteX28" fmla="*/ 6600825 w 10658475"/>
              <a:gd name="connsiteY28" fmla="*/ 4044412 h 5144550"/>
              <a:gd name="connsiteX29" fmla="*/ 6757987 w 10658475"/>
              <a:gd name="connsiteY29" fmla="*/ 4072987 h 5144550"/>
              <a:gd name="connsiteX30" fmla="*/ 7286625 w 10658475"/>
              <a:gd name="connsiteY30" fmla="*/ 4058700 h 5144550"/>
              <a:gd name="connsiteX31" fmla="*/ 7415212 w 10658475"/>
              <a:gd name="connsiteY31" fmla="*/ 4015837 h 5144550"/>
              <a:gd name="connsiteX32" fmla="*/ 7543800 w 10658475"/>
              <a:gd name="connsiteY32" fmla="*/ 3930112 h 5144550"/>
              <a:gd name="connsiteX33" fmla="*/ 7615237 w 10658475"/>
              <a:gd name="connsiteY33" fmla="*/ 3887250 h 5144550"/>
              <a:gd name="connsiteX34" fmla="*/ 7672387 w 10658475"/>
              <a:gd name="connsiteY34" fmla="*/ 3858675 h 5144550"/>
              <a:gd name="connsiteX35" fmla="*/ 7729537 w 10658475"/>
              <a:gd name="connsiteY35" fmla="*/ 3801525 h 5144550"/>
              <a:gd name="connsiteX36" fmla="*/ 7843837 w 10658475"/>
              <a:gd name="connsiteY36" fmla="*/ 3715800 h 5144550"/>
              <a:gd name="connsiteX37" fmla="*/ 7986712 w 10658475"/>
              <a:gd name="connsiteY37" fmla="*/ 3572925 h 5144550"/>
              <a:gd name="connsiteX38" fmla="*/ 8043862 w 10658475"/>
              <a:gd name="connsiteY38" fmla="*/ 3501487 h 5144550"/>
              <a:gd name="connsiteX39" fmla="*/ 8115300 w 10658475"/>
              <a:gd name="connsiteY39" fmla="*/ 3444337 h 5144550"/>
              <a:gd name="connsiteX40" fmla="*/ 8186737 w 10658475"/>
              <a:gd name="connsiteY40" fmla="*/ 3372900 h 5144550"/>
              <a:gd name="connsiteX41" fmla="*/ 8358187 w 10658475"/>
              <a:gd name="connsiteY41" fmla="*/ 3244312 h 5144550"/>
              <a:gd name="connsiteX42" fmla="*/ 8458200 w 10658475"/>
              <a:gd name="connsiteY42" fmla="*/ 3158587 h 5144550"/>
              <a:gd name="connsiteX43" fmla="*/ 8686800 w 10658475"/>
              <a:gd name="connsiteY43" fmla="*/ 2958562 h 5144550"/>
              <a:gd name="connsiteX44" fmla="*/ 8686800 w 10658475"/>
              <a:gd name="connsiteY44" fmla="*/ 2958562 h 5144550"/>
              <a:gd name="connsiteX45" fmla="*/ 8743950 w 10658475"/>
              <a:gd name="connsiteY45" fmla="*/ 2915700 h 5144550"/>
              <a:gd name="connsiteX46" fmla="*/ 8972550 w 10658475"/>
              <a:gd name="connsiteY46" fmla="*/ 2658525 h 5144550"/>
              <a:gd name="connsiteX47" fmla="*/ 8972550 w 10658475"/>
              <a:gd name="connsiteY47" fmla="*/ 2658525 h 5144550"/>
              <a:gd name="connsiteX48" fmla="*/ 9101137 w 10658475"/>
              <a:gd name="connsiteY48" fmla="*/ 2529937 h 5144550"/>
              <a:gd name="connsiteX49" fmla="*/ 9158287 w 10658475"/>
              <a:gd name="connsiteY49" fmla="*/ 2472787 h 5144550"/>
              <a:gd name="connsiteX50" fmla="*/ 9201150 w 10658475"/>
              <a:gd name="connsiteY50" fmla="*/ 2444212 h 5144550"/>
              <a:gd name="connsiteX51" fmla="*/ 9315450 w 10658475"/>
              <a:gd name="connsiteY51" fmla="*/ 2315625 h 5144550"/>
              <a:gd name="connsiteX52" fmla="*/ 9386887 w 10658475"/>
              <a:gd name="connsiteY52" fmla="*/ 2272762 h 5144550"/>
              <a:gd name="connsiteX53" fmla="*/ 9472612 w 10658475"/>
              <a:gd name="connsiteY53" fmla="*/ 2172750 h 5144550"/>
              <a:gd name="connsiteX54" fmla="*/ 9515475 w 10658475"/>
              <a:gd name="connsiteY54" fmla="*/ 2144175 h 5144550"/>
              <a:gd name="connsiteX55" fmla="*/ 9601200 w 10658475"/>
              <a:gd name="connsiteY55" fmla="*/ 2015587 h 5144550"/>
              <a:gd name="connsiteX56" fmla="*/ 9644062 w 10658475"/>
              <a:gd name="connsiteY56" fmla="*/ 1972725 h 5144550"/>
              <a:gd name="connsiteX57" fmla="*/ 9672637 w 10658475"/>
              <a:gd name="connsiteY57" fmla="*/ 1915575 h 5144550"/>
              <a:gd name="connsiteX58" fmla="*/ 9701212 w 10658475"/>
              <a:gd name="connsiteY58" fmla="*/ 1829850 h 5144550"/>
              <a:gd name="connsiteX59" fmla="*/ 9729787 w 10658475"/>
              <a:gd name="connsiteY59" fmla="*/ 1658400 h 5144550"/>
              <a:gd name="connsiteX60" fmla="*/ 9758362 w 10658475"/>
              <a:gd name="connsiteY60" fmla="*/ 1572675 h 5144550"/>
              <a:gd name="connsiteX61" fmla="*/ 9772650 w 10658475"/>
              <a:gd name="connsiteY61" fmla="*/ 1529812 h 5144550"/>
              <a:gd name="connsiteX62" fmla="*/ 9801225 w 10658475"/>
              <a:gd name="connsiteY62" fmla="*/ 1458375 h 5144550"/>
              <a:gd name="connsiteX63" fmla="*/ 9829800 w 10658475"/>
              <a:gd name="connsiteY63" fmla="*/ 1372650 h 5144550"/>
              <a:gd name="connsiteX64" fmla="*/ 9858375 w 10658475"/>
              <a:gd name="connsiteY64" fmla="*/ 1301212 h 5144550"/>
              <a:gd name="connsiteX65" fmla="*/ 9872662 w 10658475"/>
              <a:gd name="connsiteY65" fmla="*/ 1258350 h 5144550"/>
              <a:gd name="connsiteX66" fmla="*/ 9901237 w 10658475"/>
              <a:gd name="connsiteY66" fmla="*/ 1215487 h 5144550"/>
              <a:gd name="connsiteX67" fmla="*/ 9929812 w 10658475"/>
              <a:gd name="connsiteY67" fmla="*/ 1144050 h 5144550"/>
              <a:gd name="connsiteX68" fmla="*/ 9944100 w 10658475"/>
              <a:gd name="connsiteY68" fmla="*/ 1101187 h 5144550"/>
              <a:gd name="connsiteX69" fmla="*/ 10001250 w 10658475"/>
              <a:gd name="connsiteY69" fmla="*/ 1015462 h 5144550"/>
              <a:gd name="connsiteX70" fmla="*/ 10029825 w 10658475"/>
              <a:gd name="connsiteY70" fmla="*/ 915450 h 5144550"/>
              <a:gd name="connsiteX71" fmla="*/ 10058400 w 10658475"/>
              <a:gd name="connsiteY71" fmla="*/ 872587 h 5144550"/>
              <a:gd name="connsiteX72" fmla="*/ 10072687 w 10658475"/>
              <a:gd name="connsiteY72" fmla="*/ 829725 h 5144550"/>
              <a:gd name="connsiteX73" fmla="*/ 10086975 w 10658475"/>
              <a:gd name="connsiteY73" fmla="*/ 772575 h 5144550"/>
              <a:gd name="connsiteX74" fmla="*/ 10144125 w 10658475"/>
              <a:gd name="connsiteY74" fmla="*/ 658275 h 5144550"/>
              <a:gd name="connsiteX75" fmla="*/ 10201275 w 10658475"/>
              <a:gd name="connsiteY75" fmla="*/ 558262 h 5144550"/>
              <a:gd name="connsiteX76" fmla="*/ 10258425 w 10658475"/>
              <a:gd name="connsiteY76" fmla="*/ 429675 h 5144550"/>
              <a:gd name="connsiteX77" fmla="*/ 10301287 w 10658475"/>
              <a:gd name="connsiteY77" fmla="*/ 343950 h 5144550"/>
              <a:gd name="connsiteX78" fmla="*/ 10344150 w 10658475"/>
              <a:gd name="connsiteY78" fmla="*/ 258225 h 5144550"/>
              <a:gd name="connsiteX79" fmla="*/ 10401300 w 10658475"/>
              <a:gd name="connsiteY79" fmla="*/ 129637 h 5144550"/>
              <a:gd name="connsiteX80" fmla="*/ 10415587 w 10658475"/>
              <a:gd name="connsiteY80" fmla="*/ 86775 h 5144550"/>
              <a:gd name="connsiteX81" fmla="*/ 10544175 w 10658475"/>
              <a:gd name="connsiteY81" fmla="*/ 15337 h 5144550"/>
              <a:gd name="connsiteX82" fmla="*/ 10601325 w 10658475"/>
              <a:gd name="connsiteY82" fmla="*/ 1050 h 5144550"/>
              <a:gd name="connsiteX83" fmla="*/ 10658475 w 10658475"/>
              <a:gd name="connsiteY83" fmla="*/ 1050 h 514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10658475" h="5144550">
                <a:moveTo>
                  <a:pt x="0" y="5144550"/>
                </a:moveTo>
                <a:cubicBezTo>
                  <a:pt x="155486" y="4989062"/>
                  <a:pt x="-2316" y="5131805"/>
                  <a:pt x="128587" y="5044537"/>
                </a:cubicBezTo>
                <a:cubicBezTo>
                  <a:pt x="393662" y="4867821"/>
                  <a:pt x="-177400" y="5187543"/>
                  <a:pt x="414337" y="4858800"/>
                </a:cubicBezTo>
                <a:lnTo>
                  <a:pt x="800100" y="4644487"/>
                </a:lnTo>
                <a:cubicBezTo>
                  <a:pt x="842962" y="4620675"/>
                  <a:pt x="883880" y="4592964"/>
                  <a:pt x="928687" y="4573050"/>
                </a:cubicBezTo>
                <a:cubicBezTo>
                  <a:pt x="1441202" y="4345265"/>
                  <a:pt x="1003682" y="4554082"/>
                  <a:pt x="1300162" y="4387312"/>
                </a:cubicBezTo>
                <a:cubicBezTo>
                  <a:pt x="1337289" y="4366428"/>
                  <a:pt x="1375436" y="4347236"/>
                  <a:pt x="1414462" y="4330162"/>
                </a:cubicBezTo>
                <a:cubicBezTo>
                  <a:pt x="1561837" y="4265686"/>
                  <a:pt x="1489885" y="4313661"/>
                  <a:pt x="1614487" y="4244437"/>
                </a:cubicBezTo>
                <a:cubicBezTo>
                  <a:pt x="1629498" y="4236098"/>
                  <a:pt x="1641991" y="4223541"/>
                  <a:pt x="1657350" y="4215862"/>
                </a:cubicBezTo>
                <a:cubicBezTo>
                  <a:pt x="1680289" y="4204392"/>
                  <a:pt x="1706272" y="4199568"/>
                  <a:pt x="1728787" y="4187287"/>
                </a:cubicBezTo>
                <a:cubicBezTo>
                  <a:pt x="1758936" y="4170842"/>
                  <a:pt x="1784363" y="4146582"/>
                  <a:pt x="1814512" y="4130137"/>
                </a:cubicBezTo>
                <a:cubicBezTo>
                  <a:pt x="1837027" y="4117856"/>
                  <a:pt x="1863530" y="4114017"/>
                  <a:pt x="1885950" y="4101562"/>
                </a:cubicBezTo>
                <a:cubicBezTo>
                  <a:pt x="1906766" y="4089998"/>
                  <a:pt x="1923287" y="4071909"/>
                  <a:pt x="1943100" y="4058700"/>
                </a:cubicBezTo>
                <a:cubicBezTo>
                  <a:pt x="1966206" y="4043296"/>
                  <a:pt x="1990086" y="4029003"/>
                  <a:pt x="2014537" y="4015837"/>
                </a:cubicBezTo>
                <a:cubicBezTo>
                  <a:pt x="2052042" y="3995642"/>
                  <a:pt x="2094759" y="3984245"/>
                  <a:pt x="2128837" y="3958687"/>
                </a:cubicBezTo>
                <a:cubicBezTo>
                  <a:pt x="2147887" y="3944400"/>
                  <a:pt x="2162492" y="3919698"/>
                  <a:pt x="2185987" y="3915825"/>
                </a:cubicBezTo>
                <a:cubicBezTo>
                  <a:pt x="3031993" y="3776374"/>
                  <a:pt x="3881437" y="3658650"/>
                  <a:pt x="4729162" y="3530062"/>
                </a:cubicBezTo>
                <a:cubicBezTo>
                  <a:pt x="4933950" y="3539587"/>
                  <a:pt x="5139287" y="3540877"/>
                  <a:pt x="5343525" y="3558637"/>
                </a:cubicBezTo>
                <a:cubicBezTo>
                  <a:pt x="5360632" y="3560125"/>
                  <a:pt x="5371029" y="3579533"/>
                  <a:pt x="5386387" y="3587212"/>
                </a:cubicBezTo>
                <a:cubicBezTo>
                  <a:pt x="5409326" y="3598682"/>
                  <a:pt x="5435406" y="3603332"/>
                  <a:pt x="5457825" y="3615787"/>
                </a:cubicBezTo>
                <a:cubicBezTo>
                  <a:pt x="5576281" y="3681596"/>
                  <a:pt x="5448917" y="3645439"/>
                  <a:pt x="5586412" y="3672937"/>
                </a:cubicBezTo>
                <a:cubicBezTo>
                  <a:pt x="5610225" y="3682462"/>
                  <a:pt x="5635269" y="3689353"/>
                  <a:pt x="5657850" y="3701512"/>
                </a:cubicBezTo>
                <a:cubicBezTo>
                  <a:pt x="5875133" y="3818511"/>
                  <a:pt x="5668574" y="3731066"/>
                  <a:pt x="5886450" y="3830100"/>
                </a:cubicBezTo>
                <a:cubicBezTo>
                  <a:pt x="5900160" y="3836332"/>
                  <a:pt x="5915159" y="3839240"/>
                  <a:pt x="5929312" y="3844387"/>
                </a:cubicBezTo>
                <a:cubicBezTo>
                  <a:pt x="5967553" y="3858293"/>
                  <a:pt x="6006666" y="3870198"/>
                  <a:pt x="6043612" y="3887250"/>
                </a:cubicBezTo>
                <a:cubicBezTo>
                  <a:pt x="6184716" y="3952375"/>
                  <a:pt x="6045108" y="3916123"/>
                  <a:pt x="6186487" y="3944400"/>
                </a:cubicBezTo>
                <a:cubicBezTo>
                  <a:pt x="6210300" y="3958687"/>
                  <a:pt x="6232548" y="3975984"/>
                  <a:pt x="6257925" y="3987262"/>
                </a:cubicBezTo>
                <a:cubicBezTo>
                  <a:pt x="6275869" y="3995237"/>
                  <a:pt x="6295875" y="3997436"/>
                  <a:pt x="6315075" y="4001550"/>
                </a:cubicBezTo>
                <a:cubicBezTo>
                  <a:pt x="6481154" y="4037139"/>
                  <a:pt x="6433007" y="4027631"/>
                  <a:pt x="6600825" y="4044412"/>
                </a:cubicBezTo>
                <a:cubicBezTo>
                  <a:pt x="6624058" y="4049059"/>
                  <a:pt x="6739700" y="4072987"/>
                  <a:pt x="6757987" y="4072987"/>
                </a:cubicBezTo>
                <a:cubicBezTo>
                  <a:pt x="6934264" y="4072987"/>
                  <a:pt x="7110412" y="4063462"/>
                  <a:pt x="7286625" y="4058700"/>
                </a:cubicBezTo>
                <a:cubicBezTo>
                  <a:pt x="7341194" y="4045057"/>
                  <a:pt x="7361410" y="4042738"/>
                  <a:pt x="7415212" y="4015837"/>
                </a:cubicBezTo>
                <a:cubicBezTo>
                  <a:pt x="7498241" y="3974323"/>
                  <a:pt x="7472005" y="3977976"/>
                  <a:pt x="7543800" y="3930112"/>
                </a:cubicBezTo>
                <a:cubicBezTo>
                  <a:pt x="7566906" y="3914708"/>
                  <a:pt x="7590962" y="3900736"/>
                  <a:pt x="7615237" y="3887250"/>
                </a:cubicBezTo>
                <a:cubicBezTo>
                  <a:pt x="7633855" y="3876907"/>
                  <a:pt x="7655348" y="3871454"/>
                  <a:pt x="7672387" y="3858675"/>
                </a:cubicBezTo>
                <a:cubicBezTo>
                  <a:pt x="7693940" y="3842511"/>
                  <a:pt x="7708841" y="3818772"/>
                  <a:pt x="7729537" y="3801525"/>
                </a:cubicBezTo>
                <a:cubicBezTo>
                  <a:pt x="7766124" y="3771036"/>
                  <a:pt x="7810161" y="3749476"/>
                  <a:pt x="7843837" y="3715800"/>
                </a:cubicBezTo>
                <a:cubicBezTo>
                  <a:pt x="7891462" y="3668175"/>
                  <a:pt x="7944638" y="3625518"/>
                  <a:pt x="7986712" y="3572925"/>
                </a:cubicBezTo>
                <a:cubicBezTo>
                  <a:pt x="8005762" y="3549112"/>
                  <a:pt x="8022299" y="3523050"/>
                  <a:pt x="8043862" y="3501487"/>
                </a:cubicBezTo>
                <a:cubicBezTo>
                  <a:pt x="8065425" y="3479924"/>
                  <a:pt x="8092633" y="3464737"/>
                  <a:pt x="8115300" y="3444337"/>
                </a:cubicBezTo>
                <a:cubicBezTo>
                  <a:pt x="8140331" y="3421809"/>
                  <a:pt x="8161819" y="3395553"/>
                  <a:pt x="8186737" y="3372900"/>
                </a:cubicBezTo>
                <a:cubicBezTo>
                  <a:pt x="8263813" y="3302831"/>
                  <a:pt x="8273857" y="3300532"/>
                  <a:pt x="8358187" y="3244312"/>
                </a:cubicBezTo>
                <a:cubicBezTo>
                  <a:pt x="8409916" y="3166720"/>
                  <a:pt x="8359505" y="3229083"/>
                  <a:pt x="8458200" y="3158587"/>
                </a:cubicBezTo>
                <a:cubicBezTo>
                  <a:pt x="8587158" y="3066474"/>
                  <a:pt x="8580381" y="3064981"/>
                  <a:pt x="8686800" y="2958562"/>
                </a:cubicBezTo>
                <a:lnTo>
                  <a:pt x="8686800" y="2958562"/>
                </a:lnTo>
                <a:cubicBezTo>
                  <a:pt x="8705850" y="2944275"/>
                  <a:pt x="8726453" y="2931852"/>
                  <a:pt x="8743950" y="2915700"/>
                </a:cubicBezTo>
                <a:cubicBezTo>
                  <a:pt x="8875509" y="2794261"/>
                  <a:pt x="8867055" y="2794160"/>
                  <a:pt x="8972550" y="2658525"/>
                </a:cubicBezTo>
                <a:lnTo>
                  <a:pt x="8972550" y="2658525"/>
                </a:lnTo>
                <a:lnTo>
                  <a:pt x="9101137" y="2529937"/>
                </a:lnTo>
                <a:cubicBezTo>
                  <a:pt x="9120187" y="2510887"/>
                  <a:pt x="9135871" y="2487731"/>
                  <a:pt x="9158287" y="2472787"/>
                </a:cubicBezTo>
                <a:cubicBezTo>
                  <a:pt x="9172575" y="2463262"/>
                  <a:pt x="9189008" y="2456354"/>
                  <a:pt x="9201150" y="2444212"/>
                </a:cubicBezTo>
                <a:cubicBezTo>
                  <a:pt x="9269263" y="2376100"/>
                  <a:pt x="9241920" y="2372816"/>
                  <a:pt x="9315450" y="2315625"/>
                </a:cubicBezTo>
                <a:cubicBezTo>
                  <a:pt x="9337370" y="2298576"/>
                  <a:pt x="9364671" y="2289424"/>
                  <a:pt x="9386887" y="2272762"/>
                </a:cubicBezTo>
                <a:cubicBezTo>
                  <a:pt x="9449104" y="2226099"/>
                  <a:pt x="9414661" y="2230701"/>
                  <a:pt x="9472612" y="2172750"/>
                </a:cubicBezTo>
                <a:cubicBezTo>
                  <a:pt x="9484754" y="2160608"/>
                  <a:pt x="9501187" y="2153700"/>
                  <a:pt x="9515475" y="2144175"/>
                </a:cubicBezTo>
                <a:cubicBezTo>
                  <a:pt x="9551537" y="2072052"/>
                  <a:pt x="9539552" y="2086042"/>
                  <a:pt x="9601200" y="2015587"/>
                </a:cubicBezTo>
                <a:cubicBezTo>
                  <a:pt x="9614505" y="2000381"/>
                  <a:pt x="9632318" y="1989167"/>
                  <a:pt x="9644062" y="1972725"/>
                </a:cubicBezTo>
                <a:cubicBezTo>
                  <a:pt x="9656442" y="1955394"/>
                  <a:pt x="9664727" y="1935350"/>
                  <a:pt x="9672637" y="1915575"/>
                </a:cubicBezTo>
                <a:cubicBezTo>
                  <a:pt x="9683824" y="1887609"/>
                  <a:pt x="9701212" y="1829850"/>
                  <a:pt x="9701212" y="1829850"/>
                </a:cubicBezTo>
                <a:cubicBezTo>
                  <a:pt x="9707344" y="1786927"/>
                  <a:pt x="9717254" y="1704356"/>
                  <a:pt x="9729787" y="1658400"/>
                </a:cubicBezTo>
                <a:cubicBezTo>
                  <a:pt x="9737712" y="1629341"/>
                  <a:pt x="9748837" y="1601250"/>
                  <a:pt x="9758362" y="1572675"/>
                </a:cubicBezTo>
                <a:cubicBezTo>
                  <a:pt x="9763125" y="1558387"/>
                  <a:pt x="9767057" y="1543795"/>
                  <a:pt x="9772650" y="1529812"/>
                </a:cubicBezTo>
                <a:cubicBezTo>
                  <a:pt x="9782175" y="1506000"/>
                  <a:pt x="9792460" y="1482478"/>
                  <a:pt x="9801225" y="1458375"/>
                </a:cubicBezTo>
                <a:cubicBezTo>
                  <a:pt x="9811519" y="1430068"/>
                  <a:pt x="9818614" y="1400616"/>
                  <a:pt x="9829800" y="1372650"/>
                </a:cubicBezTo>
                <a:cubicBezTo>
                  <a:pt x="9839325" y="1348837"/>
                  <a:pt x="9849370" y="1325226"/>
                  <a:pt x="9858375" y="1301212"/>
                </a:cubicBezTo>
                <a:cubicBezTo>
                  <a:pt x="9863663" y="1287111"/>
                  <a:pt x="9865927" y="1271820"/>
                  <a:pt x="9872662" y="1258350"/>
                </a:cubicBezTo>
                <a:cubicBezTo>
                  <a:pt x="9880341" y="1242991"/>
                  <a:pt x="9893558" y="1230846"/>
                  <a:pt x="9901237" y="1215487"/>
                </a:cubicBezTo>
                <a:cubicBezTo>
                  <a:pt x="9912707" y="1192548"/>
                  <a:pt x="9920807" y="1168064"/>
                  <a:pt x="9929812" y="1144050"/>
                </a:cubicBezTo>
                <a:cubicBezTo>
                  <a:pt x="9935100" y="1129948"/>
                  <a:pt x="9936786" y="1114352"/>
                  <a:pt x="9944100" y="1101187"/>
                </a:cubicBezTo>
                <a:cubicBezTo>
                  <a:pt x="9960778" y="1071166"/>
                  <a:pt x="10001250" y="1015462"/>
                  <a:pt x="10001250" y="1015462"/>
                </a:cubicBezTo>
                <a:cubicBezTo>
                  <a:pt x="10005829" y="997145"/>
                  <a:pt x="10019574" y="935952"/>
                  <a:pt x="10029825" y="915450"/>
                </a:cubicBezTo>
                <a:cubicBezTo>
                  <a:pt x="10037504" y="900091"/>
                  <a:pt x="10048875" y="886875"/>
                  <a:pt x="10058400" y="872587"/>
                </a:cubicBezTo>
                <a:cubicBezTo>
                  <a:pt x="10063162" y="858300"/>
                  <a:pt x="10068550" y="844206"/>
                  <a:pt x="10072687" y="829725"/>
                </a:cubicBezTo>
                <a:cubicBezTo>
                  <a:pt x="10078082" y="810844"/>
                  <a:pt x="10079423" y="790701"/>
                  <a:pt x="10086975" y="772575"/>
                </a:cubicBezTo>
                <a:cubicBezTo>
                  <a:pt x="10103359" y="733255"/>
                  <a:pt x="10125075" y="696375"/>
                  <a:pt x="10144125" y="658275"/>
                </a:cubicBezTo>
                <a:cubicBezTo>
                  <a:pt x="10180379" y="585766"/>
                  <a:pt x="10160886" y="618847"/>
                  <a:pt x="10201275" y="558262"/>
                </a:cubicBezTo>
                <a:cubicBezTo>
                  <a:pt x="10235280" y="456247"/>
                  <a:pt x="10213142" y="497599"/>
                  <a:pt x="10258425" y="429675"/>
                </a:cubicBezTo>
                <a:cubicBezTo>
                  <a:pt x="10294334" y="321944"/>
                  <a:pt x="10245897" y="454730"/>
                  <a:pt x="10301287" y="343950"/>
                </a:cubicBezTo>
                <a:cubicBezTo>
                  <a:pt x="10360440" y="225645"/>
                  <a:pt x="10262259" y="381060"/>
                  <a:pt x="10344150" y="258225"/>
                </a:cubicBezTo>
                <a:cubicBezTo>
                  <a:pt x="10378155" y="156210"/>
                  <a:pt x="10356017" y="197562"/>
                  <a:pt x="10401300" y="129637"/>
                </a:cubicBezTo>
                <a:cubicBezTo>
                  <a:pt x="10406062" y="115350"/>
                  <a:pt x="10407233" y="99306"/>
                  <a:pt x="10415587" y="86775"/>
                </a:cubicBezTo>
                <a:cubicBezTo>
                  <a:pt x="10449393" y="36067"/>
                  <a:pt x="10484533" y="30247"/>
                  <a:pt x="10544175" y="15337"/>
                </a:cubicBezTo>
                <a:cubicBezTo>
                  <a:pt x="10563225" y="10575"/>
                  <a:pt x="10581840" y="3485"/>
                  <a:pt x="10601325" y="1050"/>
                </a:cubicBezTo>
                <a:cubicBezTo>
                  <a:pt x="10620228" y="-1313"/>
                  <a:pt x="10639425" y="1050"/>
                  <a:pt x="10658475" y="1050"/>
                </a:cubicBezTo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1478578" y="304703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0745590" y="140833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0266393" y="2468075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9529125" y="325040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823446" y="3841904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117767" y="436616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015113" y="427776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071313" y="3867389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081962" y="3899244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116468" y="4047495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163139" y="4184655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288747" y="4583943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459659" y="503310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801879" y="5437665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3707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31092" y="579023"/>
            <a:ext cx="10698433" cy="5301714"/>
          </a:xfrm>
          <a:prstGeom prst="rect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>
            <a:endCxn id="25" idx="1"/>
          </p:cNvCxnSpPr>
          <p:nvPr/>
        </p:nvCxnSpPr>
        <p:spPr>
          <a:xfrm flipH="1">
            <a:off x="931092" y="602921"/>
            <a:ext cx="10684646" cy="0"/>
          </a:xfrm>
          <a:prstGeom prst="line">
            <a:avLst/>
          </a:prstGeom>
          <a:ln w="254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953953" y="1083933"/>
            <a:ext cx="10684646" cy="0"/>
          </a:xfrm>
          <a:prstGeom prst="line">
            <a:avLst/>
          </a:prstGeom>
          <a:ln w="254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953953" y="1682650"/>
            <a:ext cx="10684646" cy="0"/>
          </a:xfrm>
          <a:prstGeom prst="line">
            <a:avLst/>
          </a:prstGeom>
          <a:ln w="254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953953" y="2312658"/>
            <a:ext cx="10684646" cy="0"/>
          </a:xfrm>
          <a:prstGeom prst="line">
            <a:avLst/>
          </a:prstGeom>
          <a:ln w="254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944879" y="2984171"/>
            <a:ext cx="10684646" cy="0"/>
          </a:xfrm>
          <a:prstGeom prst="line">
            <a:avLst/>
          </a:prstGeom>
          <a:ln w="254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953953" y="3581871"/>
            <a:ext cx="10684646" cy="0"/>
          </a:xfrm>
          <a:prstGeom prst="line">
            <a:avLst/>
          </a:prstGeom>
          <a:ln w="254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944879" y="4225517"/>
            <a:ext cx="10684646" cy="0"/>
          </a:xfrm>
          <a:prstGeom prst="line">
            <a:avLst/>
          </a:prstGeom>
          <a:ln w="254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908233" y="4883788"/>
            <a:ext cx="10684646" cy="0"/>
          </a:xfrm>
          <a:prstGeom prst="line">
            <a:avLst/>
          </a:prstGeom>
          <a:ln w="254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953953" y="5407173"/>
            <a:ext cx="10684646" cy="0"/>
          </a:xfrm>
          <a:prstGeom prst="line">
            <a:avLst/>
          </a:prstGeom>
          <a:ln w="254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606389" y="579023"/>
            <a:ext cx="0" cy="5318858"/>
          </a:xfrm>
          <a:prstGeom prst="line">
            <a:avLst/>
          </a:prstGeom>
          <a:ln w="254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439272" y="602920"/>
            <a:ext cx="0" cy="5318858"/>
          </a:xfrm>
          <a:prstGeom prst="line">
            <a:avLst/>
          </a:prstGeom>
          <a:ln w="254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300510" y="579023"/>
            <a:ext cx="0" cy="5318858"/>
          </a:xfrm>
          <a:prstGeom prst="line">
            <a:avLst/>
          </a:prstGeom>
          <a:ln w="254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246807" y="579023"/>
            <a:ext cx="0" cy="5318858"/>
          </a:xfrm>
          <a:prstGeom prst="line">
            <a:avLst/>
          </a:prstGeom>
          <a:ln w="254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225003" y="602920"/>
            <a:ext cx="0" cy="5318858"/>
          </a:xfrm>
          <a:prstGeom prst="line">
            <a:avLst/>
          </a:prstGeom>
          <a:ln w="254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224464" y="561879"/>
            <a:ext cx="0" cy="5318858"/>
          </a:xfrm>
          <a:prstGeom prst="line">
            <a:avLst/>
          </a:prstGeom>
          <a:ln w="254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170761" y="579023"/>
            <a:ext cx="0" cy="5318858"/>
          </a:xfrm>
          <a:prstGeom prst="line">
            <a:avLst/>
          </a:prstGeom>
          <a:ln w="254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9674063" y="533303"/>
            <a:ext cx="0" cy="5318858"/>
          </a:xfrm>
          <a:prstGeom prst="line">
            <a:avLst/>
          </a:prstGeom>
          <a:ln w="254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8248195" y="602920"/>
            <a:ext cx="0" cy="5318858"/>
          </a:xfrm>
          <a:prstGeom prst="line">
            <a:avLst/>
          </a:prstGeom>
          <a:ln w="254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8983462" y="593311"/>
            <a:ext cx="0" cy="5318858"/>
          </a:xfrm>
          <a:prstGeom prst="line">
            <a:avLst/>
          </a:prstGeom>
          <a:ln w="254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10404979" y="527591"/>
            <a:ext cx="0" cy="5318858"/>
          </a:xfrm>
          <a:prstGeom prst="line">
            <a:avLst/>
          </a:prstGeom>
          <a:ln w="254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0874213" y="527591"/>
            <a:ext cx="0" cy="5318858"/>
          </a:xfrm>
          <a:prstGeom prst="line">
            <a:avLst/>
          </a:prstGeom>
          <a:ln w="254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1615738" y="493143"/>
            <a:ext cx="0" cy="5318858"/>
          </a:xfrm>
          <a:prstGeom prst="line">
            <a:avLst/>
          </a:prstGeom>
          <a:ln w="254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944879" y="5852161"/>
            <a:ext cx="10774680" cy="457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 rot="5400000">
            <a:off x="-1716387" y="3227541"/>
            <a:ext cx="529496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3114969" y="5963282"/>
            <a:ext cx="637001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dirty="0">
                <a:latin typeface="Bebas Neue" charset="0"/>
                <a:ea typeface="Bebas Neue" charset="0"/>
                <a:cs typeface="Bebas Neue" charset="0"/>
              </a:rPr>
              <a:t>ALTERNATIVE: </a:t>
            </a:r>
            <a:r>
              <a:rPr lang="en-US" sz="5000" b="1" dirty="0">
                <a:latin typeface="Bebas Neue" charset="0"/>
                <a:ea typeface="Bebas Neue" charset="0"/>
                <a:cs typeface="Bebas Neue" charset="0"/>
              </a:rPr>
              <a:t>WHITE OVER GREY</a:t>
            </a:r>
            <a:endParaRPr lang="en-US" sz="5000" dirty="0"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957263" y="441863"/>
            <a:ext cx="10658475" cy="5144550"/>
          </a:xfrm>
          <a:custGeom>
            <a:avLst/>
            <a:gdLst>
              <a:gd name="connsiteX0" fmla="*/ 0 w 10658475"/>
              <a:gd name="connsiteY0" fmla="*/ 5144550 h 5144550"/>
              <a:gd name="connsiteX1" fmla="*/ 128587 w 10658475"/>
              <a:gd name="connsiteY1" fmla="*/ 5044537 h 5144550"/>
              <a:gd name="connsiteX2" fmla="*/ 414337 w 10658475"/>
              <a:gd name="connsiteY2" fmla="*/ 4858800 h 5144550"/>
              <a:gd name="connsiteX3" fmla="*/ 800100 w 10658475"/>
              <a:gd name="connsiteY3" fmla="*/ 4644487 h 5144550"/>
              <a:gd name="connsiteX4" fmla="*/ 928687 w 10658475"/>
              <a:gd name="connsiteY4" fmla="*/ 4573050 h 5144550"/>
              <a:gd name="connsiteX5" fmla="*/ 1300162 w 10658475"/>
              <a:gd name="connsiteY5" fmla="*/ 4387312 h 5144550"/>
              <a:gd name="connsiteX6" fmla="*/ 1414462 w 10658475"/>
              <a:gd name="connsiteY6" fmla="*/ 4330162 h 5144550"/>
              <a:gd name="connsiteX7" fmla="*/ 1614487 w 10658475"/>
              <a:gd name="connsiteY7" fmla="*/ 4244437 h 5144550"/>
              <a:gd name="connsiteX8" fmla="*/ 1657350 w 10658475"/>
              <a:gd name="connsiteY8" fmla="*/ 4215862 h 5144550"/>
              <a:gd name="connsiteX9" fmla="*/ 1728787 w 10658475"/>
              <a:gd name="connsiteY9" fmla="*/ 4187287 h 5144550"/>
              <a:gd name="connsiteX10" fmla="*/ 1814512 w 10658475"/>
              <a:gd name="connsiteY10" fmla="*/ 4130137 h 5144550"/>
              <a:gd name="connsiteX11" fmla="*/ 1885950 w 10658475"/>
              <a:gd name="connsiteY11" fmla="*/ 4101562 h 5144550"/>
              <a:gd name="connsiteX12" fmla="*/ 1943100 w 10658475"/>
              <a:gd name="connsiteY12" fmla="*/ 4058700 h 5144550"/>
              <a:gd name="connsiteX13" fmla="*/ 2014537 w 10658475"/>
              <a:gd name="connsiteY13" fmla="*/ 4015837 h 5144550"/>
              <a:gd name="connsiteX14" fmla="*/ 2128837 w 10658475"/>
              <a:gd name="connsiteY14" fmla="*/ 3958687 h 5144550"/>
              <a:gd name="connsiteX15" fmla="*/ 2185987 w 10658475"/>
              <a:gd name="connsiteY15" fmla="*/ 3915825 h 5144550"/>
              <a:gd name="connsiteX16" fmla="*/ 4729162 w 10658475"/>
              <a:gd name="connsiteY16" fmla="*/ 3530062 h 5144550"/>
              <a:gd name="connsiteX17" fmla="*/ 5343525 w 10658475"/>
              <a:gd name="connsiteY17" fmla="*/ 3558637 h 5144550"/>
              <a:gd name="connsiteX18" fmla="*/ 5386387 w 10658475"/>
              <a:gd name="connsiteY18" fmla="*/ 3587212 h 5144550"/>
              <a:gd name="connsiteX19" fmla="*/ 5457825 w 10658475"/>
              <a:gd name="connsiteY19" fmla="*/ 3615787 h 5144550"/>
              <a:gd name="connsiteX20" fmla="*/ 5586412 w 10658475"/>
              <a:gd name="connsiteY20" fmla="*/ 3672937 h 5144550"/>
              <a:gd name="connsiteX21" fmla="*/ 5657850 w 10658475"/>
              <a:gd name="connsiteY21" fmla="*/ 3701512 h 5144550"/>
              <a:gd name="connsiteX22" fmla="*/ 5886450 w 10658475"/>
              <a:gd name="connsiteY22" fmla="*/ 3830100 h 5144550"/>
              <a:gd name="connsiteX23" fmla="*/ 5929312 w 10658475"/>
              <a:gd name="connsiteY23" fmla="*/ 3844387 h 5144550"/>
              <a:gd name="connsiteX24" fmla="*/ 6043612 w 10658475"/>
              <a:gd name="connsiteY24" fmla="*/ 3887250 h 5144550"/>
              <a:gd name="connsiteX25" fmla="*/ 6186487 w 10658475"/>
              <a:gd name="connsiteY25" fmla="*/ 3944400 h 5144550"/>
              <a:gd name="connsiteX26" fmla="*/ 6257925 w 10658475"/>
              <a:gd name="connsiteY26" fmla="*/ 3987262 h 5144550"/>
              <a:gd name="connsiteX27" fmla="*/ 6315075 w 10658475"/>
              <a:gd name="connsiteY27" fmla="*/ 4001550 h 5144550"/>
              <a:gd name="connsiteX28" fmla="*/ 6600825 w 10658475"/>
              <a:gd name="connsiteY28" fmla="*/ 4044412 h 5144550"/>
              <a:gd name="connsiteX29" fmla="*/ 6757987 w 10658475"/>
              <a:gd name="connsiteY29" fmla="*/ 4072987 h 5144550"/>
              <a:gd name="connsiteX30" fmla="*/ 7286625 w 10658475"/>
              <a:gd name="connsiteY30" fmla="*/ 4058700 h 5144550"/>
              <a:gd name="connsiteX31" fmla="*/ 7415212 w 10658475"/>
              <a:gd name="connsiteY31" fmla="*/ 4015837 h 5144550"/>
              <a:gd name="connsiteX32" fmla="*/ 7543800 w 10658475"/>
              <a:gd name="connsiteY32" fmla="*/ 3930112 h 5144550"/>
              <a:gd name="connsiteX33" fmla="*/ 7615237 w 10658475"/>
              <a:gd name="connsiteY33" fmla="*/ 3887250 h 5144550"/>
              <a:gd name="connsiteX34" fmla="*/ 7672387 w 10658475"/>
              <a:gd name="connsiteY34" fmla="*/ 3858675 h 5144550"/>
              <a:gd name="connsiteX35" fmla="*/ 7729537 w 10658475"/>
              <a:gd name="connsiteY35" fmla="*/ 3801525 h 5144550"/>
              <a:gd name="connsiteX36" fmla="*/ 7843837 w 10658475"/>
              <a:gd name="connsiteY36" fmla="*/ 3715800 h 5144550"/>
              <a:gd name="connsiteX37" fmla="*/ 7986712 w 10658475"/>
              <a:gd name="connsiteY37" fmla="*/ 3572925 h 5144550"/>
              <a:gd name="connsiteX38" fmla="*/ 8043862 w 10658475"/>
              <a:gd name="connsiteY38" fmla="*/ 3501487 h 5144550"/>
              <a:gd name="connsiteX39" fmla="*/ 8115300 w 10658475"/>
              <a:gd name="connsiteY39" fmla="*/ 3444337 h 5144550"/>
              <a:gd name="connsiteX40" fmla="*/ 8186737 w 10658475"/>
              <a:gd name="connsiteY40" fmla="*/ 3372900 h 5144550"/>
              <a:gd name="connsiteX41" fmla="*/ 8358187 w 10658475"/>
              <a:gd name="connsiteY41" fmla="*/ 3244312 h 5144550"/>
              <a:gd name="connsiteX42" fmla="*/ 8458200 w 10658475"/>
              <a:gd name="connsiteY42" fmla="*/ 3158587 h 5144550"/>
              <a:gd name="connsiteX43" fmla="*/ 8686800 w 10658475"/>
              <a:gd name="connsiteY43" fmla="*/ 2958562 h 5144550"/>
              <a:gd name="connsiteX44" fmla="*/ 8686800 w 10658475"/>
              <a:gd name="connsiteY44" fmla="*/ 2958562 h 5144550"/>
              <a:gd name="connsiteX45" fmla="*/ 8743950 w 10658475"/>
              <a:gd name="connsiteY45" fmla="*/ 2915700 h 5144550"/>
              <a:gd name="connsiteX46" fmla="*/ 8972550 w 10658475"/>
              <a:gd name="connsiteY46" fmla="*/ 2658525 h 5144550"/>
              <a:gd name="connsiteX47" fmla="*/ 8972550 w 10658475"/>
              <a:gd name="connsiteY47" fmla="*/ 2658525 h 5144550"/>
              <a:gd name="connsiteX48" fmla="*/ 9101137 w 10658475"/>
              <a:gd name="connsiteY48" fmla="*/ 2529937 h 5144550"/>
              <a:gd name="connsiteX49" fmla="*/ 9158287 w 10658475"/>
              <a:gd name="connsiteY49" fmla="*/ 2472787 h 5144550"/>
              <a:gd name="connsiteX50" fmla="*/ 9201150 w 10658475"/>
              <a:gd name="connsiteY50" fmla="*/ 2444212 h 5144550"/>
              <a:gd name="connsiteX51" fmla="*/ 9315450 w 10658475"/>
              <a:gd name="connsiteY51" fmla="*/ 2315625 h 5144550"/>
              <a:gd name="connsiteX52" fmla="*/ 9386887 w 10658475"/>
              <a:gd name="connsiteY52" fmla="*/ 2272762 h 5144550"/>
              <a:gd name="connsiteX53" fmla="*/ 9472612 w 10658475"/>
              <a:gd name="connsiteY53" fmla="*/ 2172750 h 5144550"/>
              <a:gd name="connsiteX54" fmla="*/ 9515475 w 10658475"/>
              <a:gd name="connsiteY54" fmla="*/ 2144175 h 5144550"/>
              <a:gd name="connsiteX55" fmla="*/ 9601200 w 10658475"/>
              <a:gd name="connsiteY55" fmla="*/ 2015587 h 5144550"/>
              <a:gd name="connsiteX56" fmla="*/ 9644062 w 10658475"/>
              <a:gd name="connsiteY56" fmla="*/ 1972725 h 5144550"/>
              <a:gd name="connsiteX57" fmla="*/ 9672637 w 10658475"/>
              <a:gd name="connsiteY57" fmla="*/ 1915575 h 5144550"/>
              <a:gd name="connsiteX58" fmla="*/ 9701212 w 10658475"/>
              <a:gd name="connsiteY58" fmla="*/ 1829850 h 5144550"/>
              <a:gd name="connsiteX59" fmla="*/ 9729787 w 10658475"/>
              <a:gd name="connsiteY59" fmla="*/ 1658400 h 5144550"/>
              <a:gd name="connsiteX60" fmla="*/ 9758362 w 10658475"/>
              <a:gd name="connsiteY60" fmla="*/ 1572675 h 5144550"/>
              <a:gd name="connsiteX61" fmla="*/ 9772650 w 10658475"/>
              <a:gd name="connsiteY61" fmla="*/ 1529812 h 5144550"/>
              <a:gd name="connsiteX62" fmla="*/ 9801225 w 10658475"/>
              <a:gd name="connsiteY62" fmla="*/ 1458375 h 5144550"/>
              <a:gd name="connsiteX63" fmla="*/ 9829800 w 10658475"/>
              <a:gd name="connsiteY63" fmla="*/ 1372650 h 5144550"/>
              <a:gd name="connsiteX64" fmla="*/ 9858375 w 10658475"/>
              <a:gd name="connsiteY64" fmla="*/ 1301212 h 5144550"/>
              <a:gd name="connsiteX65" fmla="*/ 9872662 w 10658475"/>
              <a:gd name="connsiteY65" fmla="*/ 1258350 h 5144550"/>
              <a:gd name="connsiteX66" fmla="*/ 9901237 w 10658475"/>
              <a:gd name="connsiteY66" fmla="*/ 1215487 h 5144550"/>
              <a:gd name="connsiteX67" fmla="*/ 9929812 w 10658475"/>
              <a:gd name="connsiteY67" fmla="*/ 1144050 h 5144550"/>
              <a:gd name="connsiteX68" fmla="*/ 9944100 w 10658475"/>
              <a:gd name="connsiteY68" fmla="*/ 1101187 h 5144550"/>
              <a:gd name="connsiteX69" fmla="*/ 10001250 w 10658475"/>
              <a:gd name="connsiteY69" fmla="*/ 1015462 h 5144550"/>
              <a:gd name="connsiteX70" fmla="*/ 10029825 w 10658475"/>
              <a:gd name="connsiteY70" fmla="*/ 915450 h 5144550"/>
              <a:gd name="connsiteX71" fmla="*/ 10058400 w 10658475"/>
              <a:gd name="connsiteY71" fmla="*/ 872587 h 5144550"/>
              <a:gd name="connsiteX72" fmla="*/ 10072687 w 10658475"/>
              <a:gd name="connsiteY72" fmla="*/ 829725 h 5144550"/>
              <a:gd name="connsiteX73" fmla="*/ 10086975 w 10658475"/>
              <a:gd name="connsiteY73" fmla="*/ 772575 h 5144550"/>
              <a:gd name="connsiteX74" fmla="*/ 10144125 w 10658475"/>
              <a:gd name="connsiteY74" fmla="*/ 658275 h 5144550"/>
              <a:gd name="connsiteX75" fmla="*/ 10201275 w 10658475"/>
              <a:gd name="connsiteY75" fmla="*/ 558262 h 5144550"/>
              <a:gd name="connsiteX76" fmla="*/ 10258425 w 10658475"/>
              <a:gd name="connsiteY76" fmla="*/ 429675 h 5144550"/>
              <a:gd name="connsiteX77" fmla="*/ 10301287 w 10658475"/>
              <a:gd name="connsiteY77" fmla="*/ 343950 h 5144550"/>
              <a:gd name="connsiteX78" fmla="*/ 10344150 w 10658475"/>
              <a:gd name="connsiteY78" fmla="*/ 258225 h 5144550"/>
              <a:gd name="connsiteX79" fmla="*/ 10401300 w 10658475"/>
              <a:gd name="connsiteY79" fmla="*/ 129637 h 5144550"/>
              <a:gd name="connsiteX80" fmla="*/ 10415587 w 10658475"/>
              <a:gd name="connsiteY80" fmla="*/ 86775 h 5144550"/>
              <a:gd name="connsiteX81" fmla="*/ 10544175 w 10658475"/>
              <a:gd name="connsiteY81" fmla="*/ 15337 h 5144550"/>
              <a:gd name="connsiteX82" fmla="*/ 10601325 w 10658475"/>
              <a:gd name="connsiteY82" fmla="*/ 1050 h 5144550"/>
              <a:gd name="connsiteX83" fmla="*/ 10658475 w 10658475"/>
              <a:gd name="connsiteY83" fmla="*/ 1050 h 514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10658475" h="5144550">
                <a:moveTo>
                  <a:pt x="0" y="5144550"/>
                </a:moveTo>
                <a:cubicBezTo>
                  <a:pt x="155486" y="4989062"/>
                  <a:pt x="-2316" y="5131805"/>
                  <a:pt x="128587" y="5044537"/>
                </a:cubicBezTo>
                <a:cubicBezTo>
                  <a:pt x="393662" y="4867821"/>
                  <a:pt x="-177400" y="5187543"/>
                  <a:pt x="414337" y="4858800"/>
                </a:cubicBezTo>
                <a:lnTo>
                  <a:pt x="800100" y="4644487"/>
                </a:lnTo>
                <a:cubicBezTo>
                  <a:pt x="842962" y="4620675"/>
                  <a:pt x="883880" y="4592964"/>
                  <a:pt x="928687" y="4573050"/>
                </a:cubicBezTo>
                <a:cubicBezTo>
                  <a:pt x="1441202" y="4345265"/>
                  <a:pt x="1003682" y="4554082"/>
                  <a:pt x="1300162" y="4387312"/>
                </a:cubicBezTo>
                <a:cubicBezTo>
                  <a:pt x="1337289" y="4366428"/>
                  <a:pt x="1375436" y="4347236"/>
                  <a:pt x="1414462" y="4330162"/>
                </a:cubicBezTo>
                <a:cubicBezTo>
                  <a:pt x="1561837" y="4265686"/>
                  <a:pt x="1489885" y="4313661"/>
                  <a:pt x="1614487" y="4244437"/>
                </a:cubicBezTo>
                <a:cubicBezTo>
                  <a:pt x="1629498" y="4236098"/>
                  <a:pt x="1641991" y="4223541"/>
                  <a:pt x="1657350" y="4215862"/>
                </a:cubicBezTo>
                <a:cubicBezTo>
                  <a:pt x="1680289" y="4204392"/>
                  <a:pt x="1706272" y="4199568"/>
                  <a:pt x="1728787" y="4187287"/>
                </a:cubicBezTo>
                <a:cubicBezTo>
                  <a:pt x="1758936" y="4170842"/>
                  <a:pt x="1784363" y="4146582"/>
                  <a:pt x="1814512" y="4130137"/>
                </a:cubicBezTo>
                <a:cubicBezTo>
                  <a:pt x="1837027" y="4117856"/>
                  <a:pt x="1863530" y="4114017"/>
                  <a:pt x="1885950" y="4101562"/>
                </a:cubicBezTo>
                <a:cubicBezTo>
                  <a:pt x="1906766" y="4089998"/>
                  <a:pt x="1923287" y="4071909"/>
                  <a:pt x="1943100" y="4058700"/>
                </a:cubicBezTo>
                <a:cubicBezTo>
                  <a:pt x="1966206" y="4043296"/>
                  <a:pt x="1990086" y="4029003"/>
                  <a:pt x="2014537" y="4015837"/>
                </a:cubicBezTo>
                <a:cubicBezTo>
                  <a:pt x="2052042" y="3995642"/>
                  <a:pt x="2094759" y="3984245"/>
                  <a:pt x="2128837" y="3958687"/>
                </a:cubicBezTo>
                <a:cubicBezTo>
                  <a:pt x="2147887" y="3944400"/>
                  <a:pt x="2162492" y="3919698"/>
                  <a:pt x="2185987" y="3915825"/>
                </a:cubicBezTo>
                <a:cubicBezTo>
                  <a:pt x="3031993" y="3776374"/>
                  <a:pt x="3881437" y="3658650"/>
                  <a:pt x="4729162" y="3530062"/>
                </a:cubicBezTo>
                <a:cubicBezTo>
                  <a:pt x="4933950" y="3539587"/>
                  <a:pt x="5139287" y="3540877"/>
                  <a:pt x="5343525" y="3558637"/>
                </a:cubicBezTo>
                <a:cubicBezTo>
                  <a:pt x="5360632" y="3560125"/>
                  <a:pt x="5371029" y="3579533"/>
                  <a:pt x="5386387" y="3587212"/>
                </a:cubicBezTo>
                <a:cubicBezTo>
                  <a:pt x="5409326" y="3598682"/>
                  <a:pt x="5435406" y="3603332"/>
                  <a:pt x="5457825" y="3615787"/>
                </a:cubicBezTo>
                <a:cubicBezTo>
                  <a:pt x="5576281" y="3681596"/>
                  <a:pt x="5448917" y="3645439"/>
                  <a:pt x="5586412" y="3672937"/>
                </a:cubicBezTo>
                <a:cubicBezTo>
                  <a:pt x="5610225" y="3682462"/>
                  <a:pt x="5635269" y="3689353"/>
                  <a:pt x="5657850" y="3701512"/>
                </a:cubicBezTo>
                <a:cubicBezTo>
                  <a:pt x="5875133" y="3818511"/>
                  <a:pt x="5668574" y="3731066"/>
                  <a:pt x="5886450" y="3830100"/>
                </a:cubicBezTo>
                <a:cubicBezTo>
                  <a:pt x="5900160" y="3836332"/>
                  <a:pt x="5915159" y="3839240"/>
                  <a:pt x="5929312" y="3844387"/>
                </a:cubicBezTo>
                <a:cubicBezTo>
                  <a:pt x="5967553" y="3858293"/>
                  <a:pt x="6006666" y="3870198"/>
                  <a:pt x="6043612" y="3887250"/>
                </a:cubicBezTo>
                <a:cubicBezTo>
                  <a:pt x="6184716" y="3952375"/>
                  <a:pt x="6045108" y="3916123"/>
                  <a:pt x="6186487" y="3944400"/>
                </a:cubicBezTo>
                <a:cubicBezTo>
                  <a:pt x="6210300" y="3958687"/>
                  <a:pt x="6232548" y="3975984"/>
                  <a:pt x="6257925" y="3987262"/>
                </a:cubicBezTo>
                <a:cubicBezTo>
                  <a:pt x="6275869" y="3995237"/>
                  <a:pt x="6295875" y="3997436"/>
                  <a:pt x="6315075" y="4001550"/>
                </a:cubicBezTo>
                <a:cubicBezTo>
                  <a:pt x="6481154" y="4037139"/>
                  <a:pt x="6433007" y="4027631"/>
                  <a:pt x="6600825" y="4044412"/>
                </a:cubicBezTo>
                <a:cubicBezTo>
                  <a:pt x="6624058" y="4049059"/>
                  <a:pt x="6739700" y="4072987"/>
                  <a:pt x="6757987" y="4072987"/>
                </a:cubicBezTo>
                <a:cubicBezTo>
                  <a:pt x="6934264" y="4072987"/>
                  <a:pt x="7110412" y="4063462"/>
                  <a:pt x="7286625" y="4058700"/>
                </a:cubicBezTo>
                <a:cubicBezTo>
                  <a:pt x="7341194" y="4045057"/>
                  <a:pt x="7361410" y="4042738"/>
                  <a:pt x="7415212" y="4015837"/>
                </a:cubicBezTo>
                <a:cubicBezTo>
                  <a:pt x="7498241" y="3974323"/>
                  <a:pt x="7472005" y="3977976"/>
                  <a:pt x="7543800" y="3930112"/>
                </a:cubicBezTo>
                <a:cubicBezTo>
                  <a:pt x="7566906" y="3914708"/>
                  <a:pt x="7590962" y="3900736"/>
                  <a:pt x="7615237" y="3887250"/>
                </a:cubicBezTo>
                <a:cubicBezTo>
                  <a:pt x="7633855" y="3876907"/>
                  <a:pt x="7655348" y="3871454"/>
                  <a:pt x="7672387" y="3858675"/>
                </a:cubicBezTo>
                <a:cubicBezTo>
                  <a:pt x="7693940" y="3842511"/>
                  <a:pt x="7708841" y="3818772"/>
                  <a:pt x="7729537" y="3801525"/>
                </a:cubicBezTo>
                <a:cubicBezTo>
                  <a:pt x="7766124" y="3771036"/>
                  <a:pt x="7810161" y="3749476"/>
                  <a:pt x="7843837" y="3715800"/>
                </a:cubicBezTo>
                <a:cubicBezTo>
                  <a:pt x="7891462" y="3668175"/>
                  <a:pt x="7944638" y="3625518"/>
                  <a:pt x="7986712" y="3572925"/>
                </a:cubicBezTo>
                <a:cubicBezTo>
                  <a:pt x="8005762" y="3549112"/>
                  <a:pt x="8022299" y="3523050"/>
                  <a:pt x="8043862" y="3501487"/>
                </a:cubicBezTo>
                <a:cubicBezTo>
                  <a:pt x="8065425" y="3479924"/>
                  <a:pt x="8092633" y="3464737"/>
                  <a:pt x="8115300" y="3444337"/>
                </a:cubicBezTo>
                <a:cubicBezTo>
                  <a:pt x="8140331" y="3421809"/>
                  <a:pt x="8161819" y="3395553"/>
                  <a:pt x="8186737" y="3372900"/>
                </a:cubicBezTo>
                <a:cubicBezTo>
                  <a:pt x="8263813" y="3302831"/>
                  <a:pt x="8273857" y="3300532"/>
                  <a:pt x="8358187" y="3244312"/>
                </a:cubicBezTo>
                <a:cubicBezTo>
                  <a:pt x="8409916" y="3166720"/>
                  <a:pt x="8359505" y="3229083"/>
                  <a:pt x="8458200" y="3158587"/>
                </a:cubicBezTo>
                <a:cubicBezTo>
                  <a:pt x="8587158" y="3066474"/>
                  <a:pt x="8580381" y="3064981"/>
                  <a:pt x="8686800" y="2958562"/>
                </a:cubicBezTo>
                <a:lnTo>
                  <a:pt x="8686800" y="2958562"/>
                </a:lnTo>
                <a:cubicBezTo>
                  <a:pt x="8705850" y="2944275"/>
                  <a:pt x="8726453" y="2931852"/>
                  <a:pt x="8743950" y="2915700"/>
                </a:cubicBezTo>
                <a:cubicBezTo>
                  <a:pt x="8875509" y="2794261"/>
                  <a:pt x="8867055" y="2794160"/>
                  <a:pt x="8972550" y="2658525"/>
                </a:cubicBezTo>
                <a:lnTo>
                  <a:pt x="8972550" y="2658525"/>
                </a:lnTo>
                <a:lnTo>
                  <a:pt x="9101137" y="2529937"/>
                </a:lnTo>
                <a:cubicBezTo>
                  <a:pt x="9120187" y="2510887"/>
                  <a:pt x="9135871" y="2487731"/>
                  <a:pt x="9158287" y="2472787"/>
                </a:cubicBezTo>
                <a:cubicBezTo>
                  <a:pt x="9172575" y="2463262"/>
                  <a:pt x="9189008" y="2456354"/>
                  <a:pt x="9201150" y="2444212"/>
                </a:cubicBezTo>
                <a:cubicBezTo>
                  <a:pt x="9269263" y="2376100"/>
                  <a:pt x="9241920" y="2372816"/>
                  <a:pt x="9315450" y="2315625"/>
                </a:cubicBezTo>
                <a:cubicBezTo>
                  <a:pt x="9337370" y="2298576"/>
                  <a:pt x="9364671" y="2289424"/>
                  <a:pt x="9386887" y="2272762"/>
                </a:cubicBezTo>
                <a:cubicBezTo>
                  <a:pt x="9449104" y="2226099"/>
                  <a:pt x="9414661" y="2230701"/>
                  <a:pt x="9472612" y="2172750"/>
                </a:cubicBezTo>
                <a:cubicBezTo>
                  <a:pt x="9484754" y="2160608"/>
                  <a:pt x="9501187" y="2153700"/>
                  <a:pt x="9515475" y="2144175"/>
                </a:cubicBezTo>
                <a:cubicBezTo>
                  <a:pt x="9551537" y="2072052"/>
                  <a:pt x="9539552" y="2086042"/>
                  <a:pt x="9601200" y="2015587"/>
                </a:cubicBezTo>
                <a:cubicBezTo>
                  <a:pt x="9614505" y="2000381"/>
                  <a:pt x="9632318" y="1989167"/>
                  <a:pt x="9644062" y="1972725"/>
                </a:cubicBezTo>
                <a:cubicBezTo>
                  <a:pt x="9656442" y="1955394"/>
                  <a:pt x="9664727" y="1935350"/>
                  <a:pt x="9672637" y="1915575"/>
                </a:cubicBezTo>
                <a:cubicBezTo>
                  <a:pt x="9683824" y="1887609"/>
                  <a:pt x="9701212" y="1829850"/>
                  <a:pt x="9701212" y="1829850"/>
                </a:cubicBezTo>
                <a:cubicBezTo>
                  <a:pt x="9707344" y="1786927"/>
                  <a:pt x="9717254" y="1704356"/>
                  <a:pt x="9729787" y="1658400"/>
                </a:cubicBezTo>
                <a:cubicBezTo>
                  <a:pt x="9737712" y="1629341"/>
                  <a:pt x="9748837" y="1601250"/>
                  <a:pt x="9758362" y="1572675"/>
                </a:cubicBezTo>
                <a:cubicBezTo>
                  <a:pt x="9763125" y="1558387"/>
                  <a:pt x="9767057" y="1543795"/>
                  <a:pt x="9772650" y="1529812"/>
                </a:cubicBezTo>
                <a:cubicBezTo>
                  <a:pt x="9782175" y="1506000"/>
                  <a:pt x="9792460" y="1482478"/>
                  <a:pt x="9801225" y="1458375"/>
                </a:cubicBezTo>
                <a:cubicBezTo>
                  <a:pt x="9811519" y="1430068"/>
                  <a:pt x="9818614" y="1400616"/>
                  <a:pt x="9829800" y="1372650"/>
                </a:cubicBezTo>
                <a:cubicBezTo>
                  <a:pt x="9839325" y="1348837"/>
                  <a:pt x="9849370" y="1325226"/>
                  <a:pt x="9858375" y="1301212"/>
                </a:cubicBezTo>
                <a:cubicBezTo>
                  <a:pt x="9863663" y="1287111"/>
                  <a:pt x="9865927" y="1271820"/>
                  <a:pt x="9872662" y="1258350"/>
                </a:cubicBezTo>
                <a:cubicBezTo>
                  <a:pt x="9880341" y="1242991"/>
                  <a:pt x="9893558" y="1230846"/>
                  <a:pt x="9901237" y="1215487"/>
                </a:cubicBezTo>
                <a:cubicBezTo>
                  <a:pt x="9912707" y="1192548"/>
                  <a:pt x="9920807" y="1168064"/>
                  <a:pt x="9929812" y="1144050"/>
                </a:cubicBezTo>
                <a:cubicBezTo>
                  <a:pt x="9935100" y="1129948"/>
                  <a:pt x="9936786" y="1114352"/>
                  <a:pt x="9944100" y="1101187"/>
                </a:cubicBezTo>
                <a:cubicBezTo>
                  <a:pt x="9960778" y="1071166"/>
                  <a:pt x="10001250" y="1015462"/>
                  <a:pt x="10001250" y="1015462"/>
                </a:cubicBezTo>
                <a:cubicBezTo>
                  <a:pt x="10005829" y="997145"/>
                  <a:pt x="10019574" y="935952"/>
                  <a:pt x="10029825" y="915450"/>
                </a:cubicBezTo>
                <a:cubicBezTo>
                  <a:pt x="10037504" y="900091"/>
                  <a:pt x="10048875" y="886875"/>
                  <a:pt x="10058400" y="872587"/>
                </a:cubicBezTo>
                <a:cubicBezTo>
                  <a:pt x="10063162" y="858300"/>
                  <a:pt x="10068550" y="844206"/>
                  <a:pt x="10072687" y="829725"/>
                </a:cubicBezTo>
                <a:cubicBezTo>
                  <a:pt x="10078082" y="810844"/>
                  <a:pt x="10079423" y="790701"/>
                  <a:pt x="10086975" y="772575"/>
                </a:cubicBezTo>
                <a:cubicBezTo>
                  <a:pt x="10103359" y="733255"/>
                  <a:pt x="10125075" y="696375"/>
                  <a:pt x="10144125" y="658275"/>
                </a:cubicBezTo>
                <a:cubicBezTo>
                  <a:pt x="10180379" y="585766"/>
                  <a:pt x="10160886" y="618847"/>
                  <a:pt x="10201275" y="558262"/>
                </a:cubicBezTo>
                <a:cubicBezTo>
                  <a:pt x="10235280" y="456247"/>
                  <a:pt x="10213142" y="497599"/>
                  <a:pt x="10258425" y="429675"/>
                </a:cubicBezTo>
                <a:cubicBezTo>
                  <a:pt x="10294334" y="321944"/>
                  <a:pt x="10245897" y="454730"/>
                  <a:pt x="10301287" y="343950"/>
                </a:cubicBezTo>
                <a:cubicBezTo>
                  <a:pt x="10360440" y="225645"/>
                  <a:pt x="10262259" y="381060"/>
                  <a:pt x="10344150" y="258225"/>
                </a:cubicBezTo>
                <a:cubicBezTo>
                  <a:pt x="10378155" y="156210"/>
                  <a:pt x="10356017" y="197562"/>
                  <a:pt x="10401300" y="129637"/>
                </a:cubicBezTo>
                <a:cubicBezTo>
                  <a:pt x="10406062" y="115350"/>
                  <a:pt x="10407233" y="99306"/>
                  <a:pt x="10415587" y="86775"/>
                </a:cubicBezTo>
                <a:cubicBezTo>
                  <a:pt x="10449393" y="36067"/>
                  <a:pt x="10484533" y="30247"/>
                  <a:pt x="10544175" y="15337"/>
                </a:cubicBezTo>
                <a:cubicBezTo>
                  <a:pt x="10563225" y="10575"/>
                  <a:pt x="10581840" y="3485"/>
                  <a:pt x="10601325" y="1050"/>
                </a:cubicBezTo>
                <a:cubicBezTo>
                  <a:pt x="10620228" y="-1313"/>
                  <a:pt x="10639425" y="1050"/>
                  <a:pt x="10658475" y="1050"/>
                </a:cubicBezTo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1478578" y="304703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0745590" y="140833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0266393" y="2468075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9529125" y="325040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823446" y="3841904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117767" y="436616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015113" y="427776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071313" y="3867389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081962" y="3899244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116468" y="4047495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163139" y="4184655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288747" y="4583943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459659" y="503310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801879" y="5437665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004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44879" y="5852161"/>
            <a:ext cx="10774680" cy="457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rot="5400000">
            <a:off x="-1716387" y="3227541"/>
            <a:ext cx="529496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957263" y="441863"/>
            <a:ext cx="10658475" cy="5144550"/>
          </a:xfrm>
          <a:custGeom>
            <a:avLst/>
            <a:gdLst>
              <a:gd name="connsiteX0" fmla="*/ 0 w 10658475"/>
              <a:gd name="connsiteY0" fmla="*/ 5144550 h 5144550"/>
              <a:gd name="connsiteX1" fmla="*/ 128587 w 10658475"/>
              <a:gd name="connsiteY1" fmla="*/ 5044537 h 5144550"/>
              <a:gd name="connsiteX2" fmla="*/ 414337 w 10658475"/>
              <a:gd name="connsiteY2" fmla="*/ 4858800 h 5144550"/>
              <a:gd name="connsiteX3" fmla="*/ 800100 w 10658475"/>
              <a:gd name="connsiteY3" fmla="*/ 4644487 h 5144550"/>
              <a:gd name="connsiteX4" fmla="*/ 928687 w 10658475"/>
              <a:gd name="connsiteY4" fmla="*/ 4573050 h 5144550"/>
              <a:gd name="connsiteX5" fmla="*/ 1300162 w 10658475"/>
              <a:gd name="connsiteY5" fmla="*/ 4387312 h 5144550"/>
              <a:gd name="connsiteX6" fmla="*/ 1414462 w 10658475"/>
              <a:gd name="connsiteY6" fmla="*/ 4330162 h 5144550"/>
              <a:gd name="connsiteX7" fmla="*/ 1614487 w 10658475"/>
              <a:gd name="connsiteY7" fmla="*/ 4244437 h 5144550"/>
              <a:gd name="connsiteX8" fmla="*/ 1657350 w 10658475"/>
              <a:gd name="connsiteY8" fmla="*/ 4215862 h 5144550"/>
              <a:gd name="connsiteX9" fmla="*/ 1728787 w 10658475"/>
              <a:gd name="connsiteY9" fmla="*/ 4187287 h 5144550"/>
              <a:gd name="connsiteX10" fmla="*/ 1814512 w 10658475"/>
              <a:gd name="connsiteY10" fmla="*/ 4130137 h 5144550"/>
              <a:gd name="connsiteX11" fmla="*/ 1885950 w 10658475"/>
              <a:gd name="connsiteY11" fmla="*/ 4101562 h 5144550"/>
              <a:gd name="connsiteX12" fmla="*/ 1943100 w 10658475"/>
              <a:gd name="connsiteY12" fmla="*/ 4058700 h 5144550"/>
              <a:gd name="connsiteX13" fmla="*/ 2014537 w 10658475"/>
              <a:gd name="connsiteY13" fmla="*/ 4015837 h 5144550"/>
              <a:gd name="connsiteX14" fmla="*/ 2128837 w 10658475"/>
              <a:gd name="connsiteY14" fmla="*/ 3958687 h 5144550"/>
              <a:gd name="connsiteX15" fmla="*/ 2185987 w 10658475"/>
              <a:gd name="connsiteY15" fmla="*/ 3915825 h 5144550"/>
              <a:gd name="connsiteX16" fmla="*/ 4729162 w 10658475"/>
              <a:gd name="connsiteY16" fmla="*/ 3530062 h 5144550"/>
              <a:gd name="connsiteX17" fmla="*/ 5343525 w 10658475"/>
              <a:gd name="connsiteY17" fmla="*/ 3558637 h 5144550"/>
              <a:gd name="connsiteX18" fmla="*/ 5386387 w 10658475"/>
              <a:gd name="connsiteY18" fmla="*/ 3587212 h 5144550"/>
              <a:gd name="connsiteX19" fmla="*/ 5457825 w 10658475"/>
              <a:gd name="connsiteY19" fmla="*/ 3615787 h 5144550"/>
              <a:gd name="connsiteX20" fmla="*/ 5586412 w 10658475"/>
              <a:gd name="connsiteY20" fmla="*/ 3672937 h 5144550"/>
              <a:gd name="connsiteX21" fmla="*/ 5657850 w 10658475"/>
              <a:gd name="connsiteY21" fmla="*/ 3701512 h 5144550"/>
              <a:gd name="connsiteX22" fmla="*/ 5886450 w 10658475"/>
              <a:gd name="connsiteY22" fmla="*/ 3830100 h 5144550"/>
              <a:gd name="connsiteX23" fmla="*/ 5929312 w 10658475"/>
              <a:gd name="connsiteY23" fmla="*/ 3844387 h 5144550"/>
              <a:gd name="connsiteX24" fmla="*/ 6043612 w 10658475"/>
              <a:gd name="connsiteY24" fmla="*/ 3887250 h 5144550"/>
              <a:gd name="connsiteX25" fmla="*/ 6186487 w 10658475"/>
              <a:gd name="connsiteY25" fmla="*/ 3944400 h 5144550"/>
              <a:gd name="connsiteX26" fmla="*/ 6257925 w 10658475"/>
              <a:gd name="connsiteY26" fmla="*/ 3987262 h 5144550"/>
              <a:gd name="connsiteX27" fmla="*/ 6315075 w 10658475"/>
              <a:gd name="connsiteY27" fmla="*/ 4001550 h 5144550"/>
              <a:gd name="connsiteX28" fmla="*/ 6600825 w 10658475"/>
              <a:gd name="connsiteY28" fmla="*/ 4044412 h 5144550"/>
              <a:gd name="connsiteX29" fmla="*/ 6757987 w 10658475"/>
              <a:gd name="connsiteY29" fmla="*/ 4072987 h 5144550"/>
              <a:gd name="connsiteX30" fmla="*/ 7286625 w 10658475"/>
              <a:gd name="connsiteY30" fmla="*/ 4058700 h 5144550"/>
              <a:gd name="connsiteX31" fmla="*/ 7415212 w 10658475"/>
              <a:gd name="connsiteY31" fmla="*/ 4015837 h 5144550"/>
              <a:gd name="connsiteX32" fmla="*/ 7543800 w 10658475"/>
              <a:gd name="connsiteY32" fmla="*/ 3930112 h 5144550"/>
              <a:gd name="connsiteX33" fmla="*/ 7615237 w 10658475"/>
              <a:gd name="connsiteY33" fmla="*/ 3887250 h 5144550"/>
              <a:gd name="connsiteX34" fmla="*/ 7672387 w 10658475"/>
              <a:gd name="connsiteY34" fmla="*/ 3858675 h 5144550"/>
              <a:gd name="connsiteX35" fmla="*/ 7729537 w 10658475"/>
              <a:gd name="connsiteY35" fmla="*/ 3801525 h 5144550"/>
              <a:gd name="connsiteX36" fmla="*/ 7843837 w 10658475"/>
              <a:gd name="connsiteY36" fmla="*/ 3715800 h 5144550"/>
              <a:gd name="connsiteX37" fmla="*/ 7986712 w 10658475"/>
              <a:gd name="connsiteY37" fmla="*/ 3572925 h 5144550"/>
              <a:gd name="connsiteX38" fmla="*/ 8043862 w 10658475"/>
              <a:gd name="connsiteY38" fmla="*/ 3501487 h 5144550"/>
              <a:gd name="connsiteX39" fmla="*/ 8115300 w 10658475"/>
              <a:gd name="connsiteY39" fmla="*/ 3444337 h 5144550"/>
              <a:gd name="connsiteX40" fmla="*/ 8186737 w 10658475"/>
              <a:gd name="connsiteY40" fmla="*/ 3372900 h 5144550"/>
              <a:gd name="connsiteX41" fmla="*/ 8358187 w 10658475"/>
              <a:gd name="connsiteY41" fmla="*/ 3244312 h 5144550"/>
              <a:gd name="connsiteX42" fmla="*/ 8458200 w 10658475"/>
              <a:gd name="connsiteY42" fmla="*/ 3158587 h 5144550"/>
              <a:gd name="connsiteX43" fmla="*/ 8686800 w 10658475"/>
              <a:gd name="connsiteY43" fmla="*/ 2958562 h 5144550"/>
              <a:gd name="connsiteX44" fmla="*/ 8686800 w 10658475"/>
              <a:gd name="connsiteY44" fmla="*/ 2958562 h 5144550"/>
              <a:gd name="connsiteX45" fmla="*/ 8743950 w 10658475"/>
              <a:gd name="connsiteY45" fmla="*/ 2915700 h 5144550"/>
              <a:gd name="connsiteX46" fmla="*/ 8972550 w 10658475"/>
              <a:gd name="connsiteY46" fmla="*/ 2658525 h 5144550"/>
              <a:gd name="connsiteX47" fmla="*/ 8972550 w 10658475"/>
              <a:gd name="connsiteY47" fmla="*/ 2658525 h 5144550"/>
              <a:gd name="connsiteX48" fmla="*/ 9101137 w 10658475"/>
              <a:gd name="connsiteY48" fmla="*/ 2529937 h 5144550"/>
              <a:gd name="connsiteX49" fmla="*/ 9158287 w 10658475"/>
              <a:gd name="connsiteY49" fmla="*/ 2472787 h 5144550"/>
              <a:gd name="connsiteX50" fmla="*/ 9201150 w 10658475"/>
              <a:gd name="connsiteY50" fmla="*/ 2444212 h 5144550"/>
              <a:gd name="connsiteX51" fmla="*/ 9315450 w 10658475"/>
              <a:gd name="connsiteY51" fmla="*/ 2315625 h 5144550"/>
              <a:gd name="connsiteX52" fmla="*/ 9386887 w 10658475"/>
              <a:gd name="connsiteY52" fmla="*/ 2272762 h 5144550"/>
              <a:gd name="connsiteX53" fmla="*/ 9472612 w 10658475"/>
              <a:gd name="connsiteY53" fmla="*/ 2172750 h 5144550"/>
              <a:gd name="connsiteX54" fmla="*/ 9515475 w 10658475"/>
              <a:gd name="connsiteY54" fmla="*/ 2144175 h 5144550"/>
              <a:gd name="connsiteX55" fmla="*/ 9601200 w 10658475"/>
              <a:gd name="connsiteY55" fmla="*/ 2015587 h 5144550"/>
              <a:gd name="connsiteX56" fmla="*/ 9644062 w 10658475"/>
              <a:gd name="connsiteY56" fmla="*/ 1972725 h 5144550"/>
              <a:gd name="connsiteX57" fmla="*/ 9672637 w 10658475"/>
              <a:gd name="connsiteY57" fmla="*/ 1915575 h 5144550"/>
              <a:gd name="connsiteX58" fmla="*/ 9701212 w 10658475"/>
              <a:gd name="connsiteY58" fmla="*/ 1829850 h 5144550"/>
              <a:gd name="connsiteX59" fmla="*/ 9729787 w 10658475"/>
              <a:gd name="connsiteY59" fmla="*/ 1658400 h 5144550"/>
              <a:gd name="connsiteX60" fmla="*/ 9758362 w 10658475"/>
              <a:gd name="connsiteY60" fmla="*/ 1572675 h 5144550"/>
              <a:gd name="connsiteX61" fmla="*/ 9772650 w 10658475"/>
              <a:gd name="connsiteY61" fmla="*/ 1529812 h 5144550"/>
              <a:gd name="connsiteX62" fmla="*/ 9801225 w 10658475"/>
              <a:gd name="connsiteY62" fmla="*/ 1458375 h 5144550"/>
              <a:gd name="connsiteX63" fmla="*/ 9829800 w 10658475"/>
              <a:gd name="connsiteY63" fmla="*/ 1372650 h 5144550"/>
              <a:gd name="connsiteX64" fmla="*/ 9858375 w 10658475"/>
              <a:gd name="connsiteY64" fmla="*/ 1301212 h 5144550"/>
              <a:gd name="connsiteX65" fmla="*/ 9872662 w 10658475"/>
              <a:gd name="connsiteY65" fmla="*/ 1258350 h 5144550"/>
              <a:gd name="connsiteX66" fmla="*/ 9901237 w 10658475"/>
              <a:gd name="connsiteY66" fmla="*/ 1215487 h 5144550"/>
              <a:gd name="connsiteX67" fmla="*/ 9929812 w 10658475"/>
              <a:gd name="connsiteY67" fmla="*/ 1144050 h 5144550"/>
              <a:gd name="connsiteX68" fmla="*/ 9944100 w 10658475"/>
              <a:gd name="connsiteY68" fmla="*/ 1101187 h 5144550"/>
              <a:gd name="connsiteX69" fmla="*/ 10001250 w 10658475"/>
              <a:gd name="connsiteY69" fmla="*/ 1015462 h 5144550"/>
              <a:gd name="connsiteX70" fmla="*/ 10029825 w 10658475"/>
              <a:gd name="connsiteY70" fmla="*/ 915450 h 5144550"/>
              <a:gd name="connsiteX71" fmla="*/ 10058400 w 10658475"/>
              <a:gd name="connsiteY71" fmla="*/ 872587 h 5144550"/>
              <a:gd name="connsiteX72" fmla="*/ 10072687 w 10658475"/>
              <a:gd name="connsiteY72" fmla="*/ 829725 h 5144550"/>
              <a:gd name="connsiteX73" fmla="*/ 10086975 w 10658475"/>
              <a:gd name="connsiteY73" fmla="*/ 772575 h 5144550"/>
              <a:gd name="connsiteX74" fmla="*/ 10144125 w 10658475"/>
              <a:gd name="connsiteY74" fmla="*/ 658275 h 5144550"/>
              <a:gd name="connsiteX75" fmla="*/ 10201275 w 10658475"/>
              <a:gd name="connsiteY75" fmla="*/ 558262 h 5144550"/>
              <a:gd name="connsiteX76" fmla="*/ 10258425 w 10658475"/>
              <a:gd name="connsiteY76" fmla="*/ 429675 h 5144550"/>
              <a:gd name="connsiteX77" fmla="*/ 10301287 w 10658475"/>
              <a:gd name="connsiteY77" fmla="*/ 343950 h 5144550"/>
              <a:gd name="connsiteX78" fmla="*/ 10344150 w 10658475"/>
              <a:gd name="connsiteY78" fmla="*/ 258225 h 5144550"/>
              <a:gd name="connsiteX79" fmla="*/ 10401300 w 10658475"/>
              <a:gd name="connsiteY79" fmla="*/ 129637 h 5144550"/>
              <a:gd name="connsiteX80" fmla="*/ 10415587 w 10658475"/>
              <a:gd name="connsiteY80" fmla="*/ 86775 h 5144550"/>
              <a:gd name="connsiteX81" fmla="*/ 10544175 w 10658475"/>
              <a:gd name="connsiteY81" fmla="*/ 15337 h 5144550"/>
              <a:gd name="connsiteX82" fmla="*/ 10601325 w 10658475"/>
              <a:gd name="connsiteY82" fmla="*/ 1050 h 5144550"/>
              <a:gd name="connsiteX83" fmla="*/ 10658475 w 10658475"/>
              <a:gd name="connsiteY83" fmla="*/ 1050 h 514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10658475" h="5144550">
                <a:moveTo>
                  <a:pt x="0" y="5144550"/>
                </a:moveTo>
                <a:cubicBezTo>
                  <a:pt x="155486" y="4989062"/>
                  <a:pt x="-2316" y="5131805"/>
                  <a:pt x="128587" y="5044537"/>
                </a:cubicBezTo>
                <a:cubicBezTo>
                  <a:pt x="393662" y="4867821"/>
                  <a:pt x="-177400" y="5187543"/>
                  <a:pt x="414337" y="4858800"/>
                </a:cubicBezTo>
                <a:lnTo>
                  <a:pt x="800100" y="4644487"/>
                </a:lnTo>
                <a:cubicBezTo>
                  <a:pt x="842962" y="4620675"/>
                  <a:pt x="883880" y="4592964"/>
                  <a:pt x="928687" y="4573050"/>
                </a:cubicBezTo>
                <a:cubicBezTo>
                  <a:pt x="1441202" y="4345265"/>
                  <a:pt x="1003682" y="4554082"/>
                  <a:pt x="1300162" y="4387312"/>
                </a:cubicBezTo>
                <a:cubicBezTo>
                  <a:pt x="1337289" y="4366428"/>
                  <a:pt x="1375436" y="4347236"/>
                  <a:pt x="1414462" y="4330162"/>
                </a:cubicBezTo>
                <a:cubicBezTo>
                  <a:pt x="1561837" y="4265686"/>
                  <a:pt x="1489885" y="4313661"/>
                  <a:pt x="1614487" y="4244437"/>
                </a:cubicBezTo>
                <a:cubicBezTo>
                  <a:pt x="1629498" y="4236098"/>
                  <a:pt x="1641991" y="4223541"/>
                  <a:pt x="1657350" y="4215862"/>
                </a:cubicBezTo>
                <a:cubicBezTo>
                  <a:pt x="1680289" y="4204392"/>
                  <a:pt x="1706272" y="4199568"/>
                  <a:pt x="1728787" y="4187287"/>
                </a:cubicBezTo>
                <a:cubicBezTo>
                  <a:pt x="1758936" y="4170842"/>
                  <a:pt x="1784363" y="4146582"/>
                  <a:pt x="1814512" y="4130137"/>
                </a:cubicBezTo>
                <a:cubicBezTo>
                  <a:pt x="1837027" y="4117856"/>
                  <a:pt x="1863530" y="4114017"/>
                  <a:pt x="1885950" y="4101562"/>
                </a:cubicBezTo>
                <a:cubicBezTo>
                  <a:pt x="1906766" y="4089998"/>
                  <a:pt x="1923287" y="4071909"/>
                  <a:pt x="1943100" y="4058700"/>
                </a:cubicBezTo>
                <a:cubicBezTo>
                  <a:pt x="1966206" y="4043296"/>
                  <a:pt x="1990086" y="4029003"/>
                  <a:pt x="2014537" y="4015837"/>
                </a:cubicBezTo>
                <a:cubicBezTo>
                  <a:pt x="2052042" y="3995642"/>
                  <a:pt x="2094759" y="3984245"/>
                  <a:pt x="2128837" y="3958687"/>
                </a:cubicBezTo>
                <a:cubicBezTo>
                  <a:pt x="2147887" y="3944400"/>
                  <a:pt x="2162492" y="3919698"/>
                  <a:pt x="2185987" y="3915825"/>
                </a:cubicBezTo>
                <a:cubicBezTo>
                  <a:pt x="3031993" y="3776374"/>
                  <a:pt x="3881437" y="3658650"/>
                  <a:pt x="4729162" y="3530062"/>
                </a:cubicBezTo>
                <a:cubicBezTo>
                  <a:pt x="4933950" y="3539587"/>
                  <a:pt x="5139287" y="3540877"/>
                  <a:pt x="5343525" y="3558637"/>
                </a:cubicBezTo>
                <a:cubicBezTo>
                  <a:pt x="5360632" y="3560125"/>
                  <a:pt x="5371029" y="3579533"/>
                  <a:pt x="5386387" y="3587212"/>
                </a:cubicBezTo>
                <a:cubicBezTo>
                  <a:pt x="5409326" y="3598682"/>
                  <a:pt x="5435406" y="3603332"/>
                  <a:pt x="5457825" y="3615787"/>
                </a:cubicBezTo>
                <a:cubicBezTo>
                  <a:pt x="5576281" y="3681596"/>
                  <a:pt x="5448917" y="3645439"/>
                  <a:pt x="5586412" y="3672937"/>
                </a:cubicBezTo>
                <a:cubicBezTo>
                  <a:pt x="5610225" y="3682462"/>
                  <a:pt x="5635269" y="3689353"/>
                  <a:pt x="5657850" y="3701512"/>
                </a:cubicBezTo>
                <a:cubicBezTo>
                  <a:pt x="5875133" y="3818511"/>
                  <a:pt x="5668574" y="3731066"/>
                  <a:pt x="5886450" y="3830100"/>
                </a:cubicBezTo>
                <a:cubicBezTo>
                  <a:pt x="5900160" y="3836332"/>
                  <a:pt x="5915159" y="3839240"/>
                  <a:pt x="5929312" y="3844387"/>
                </a:cubicBezTo>
                <a:cubicBezTo>
                  <a:pt x="5967553" y="3858293"/>
                  <a:pt x="6006666" y="3870198"/>
                  <a:pt x="6043612" y="3887250"/>
                </a:cubicBezTo>
                <a:cubicBezTo>
                  <a:pt x="6184716" y="3952375"/>
                  <a:pt x="6045108" y="3916123"/>
                  <a:pt x="6186487" y="3944400"/>
                </a:cubicBezTo>
                <a:cubicBezTo>
                  <a:pt x="6210300" y="3958687"/>
                  <a:pt x="6232548" y="3975984"/>
                  <a:pt x="6257925" y="3987262"/>
                </a:cubicBezTo>
                <a:cubicBezTo>
                  <a:pt x="6275869" y="3995237"/>
                  <a:pt x="6295875" y="3997436"/>
                  <a:pt x="6315075" y="4001550"/>
                </a:cubicBezTo>
                <a:cubicBezTo>
                  <a:pt x="6481154" y="4037139"/>
                  <a:pt x="6433007" y="4027631"/>
                  <a:pt x="6600825" y="4044412"/>
                </a:cubicBezTo>
                <a:cubicBezTo>
                  <a:pt x="6624058" y="4049059"/>
                  <a:pt x="6739700" y="4072987"/>
                  <a:pt x="6757987" y="4072987"/>
                </a:cubicBezTo>
                <a:cubicBezTo>
                  <a:pt x="6934264" y="4072987"/>
                  <a:pt x="7110412" y="4063462"/>
                  <a:pt x="7286625" y="4058700"/>
                </a:cubicBezTo>
                <a:cubicBezTo>
                  <a:pt x="7341194" y="4045057"/>
                  <a:pt x="7361410" y="4042738"/>
                  <a:pt x="7415212" y="4015837"/>
                </a:cubicBezTo>
                <a:cubicBezTo>
                  <a:pt x="7498241" y="3974323"/>
                  <a:pt x="7472005" y="3977976"/>
                  <a:pt x="7543800" y="3930112"/>
                </a:cubicBezTo>
                <a:cubicBezTo>
                  <a:pt x="7566906" y="3914708"/>
                  <a:pt x="7590962" y="3900736"/>
                  <a:pt x="7615237" y="3887250"/>
                </a:cubicBezTo>
                <a:cubicBezTo>
                  <a:pt x="7633855" y="3876907"/>
                  <a:pt x="7655348" y="3871454"/>
                  <a:pt x="7672387" y="3858675"/>
                </a:cubicBezTo>
                <a:cubicBezTo>
                  <a:pt x="7693940" y="3842511"/>
                  <a:pt x="7708841" y="3818772"/>
                  <a:pt x="7729537" y="3801525"/>
                </a:cubicBezTo>
                <a:cubicBezTo>
                  <a:pt x="7766124" y="3771036"/>
                  <a:pt x="7810161" y="3749476"/>
                  <a:pt x="7843837" y="3715800"/>
                </a:cubicBezTo>
                <a:cubicBezTo>
                  <a:pt x="7891462" y="3668175"/>
                  <a:pt x="7944638" y="3625518"/>
                  <a:pt x="7986712" y="3572925"/>
                </a:cubicBezTo>
                <a:cubicBezTo>
                  <a:pt x="8005762" y="3549112"/>
                  <a:pt x="8022299" y="3523050"/>
                  <a:pt x="8043862" y="3501487"/>
                </a:cubicBezTo>
                <a:cubicBezTo>
                  <a:pt x="8065425" y="3479924"/>
                  <a:pt x="8092633" y="3464737"/>
                  <a:pt x="8115300" y="3444337"/>
                </a:cubicBezTo>
                <a:cubicBezTo>
                  <a:pt x="8140331" y="3421809"/>
                  <a:pt x="8161819" y="3395553"/>
                  <a:pt x="8186737" y="3372900"/>
                </a:cubicBezTo>
                <a:cubicBezTo>
                  <a:pt x="8263813" y="3302831"/>
                  <a:pt x="8273857" y="3300532"/>
                  <a:pt x="8358187" y="3244312"/>
                </a:cubicBezTo>
                <a:cubicBezTo>
                  <a:pt x="8409916" y="3166720"/>
                  <a:pt x="8359505" y="3229083"/>
                  <a:pt x="8458200" y="3158587"/>
                </a:cubicBezTo>
                <a:cubicBezTo>
                  <a:pt x="8587158" y="3066474"/>
                  <a:pt x="8580381" y="3064981"/>
                  <a:pt x="8686800" y="2958562"/>
                </a:cubicBezTo>
                <a:lnTo>
                  <a:pt x="8686800" y="2958562"/>
                </a:lnTo>
                <a:cubicBezTo>
                  <a:pt x="8705850" y="2944275"/>
                  <a:pt x="8726453" y="2931852"/>
                  <a:pt x="8743950" y="2915700"/>
                </a:cubicBezTo>
                <a:cubicBezTo>
                  <a:pt x="8875509" y="2794261"/>
                  <a:pt x="8867055" y="2794160"/>
                  <a:pt x="8972550" y="2658525"/>
                </a:cubicBezTo>
                <a:lnTo>
                  <a:pt x="8972550" y="2658525"/>
                </a:lnTo>
                <a:lnTo>
                  <a:pt x="9101137" y="2529937"/>
                </a:lnTo>
                <a:cubicBezTo>
                  <a:pt x="9120187" y="2510887"/>
                  <a:pt x="9135871" y="2487731"/>
                  <a:pt x="9158287" y="2472787"/>
                </a:cubicBezTo>
                <a:cubicBezTo>
                  <a:pt x="9172575" y="2463262"/>
                  <a:pt x="9189008" y="2456354"/>
                  <a:pt x="9201150" y="2444212"/>
                </a:cubicBezTo>
                <a:cubicBezTo>
                  <a:pt x="9269263" y="2376100"/>
                  <a:pt x="9241920" y="2372816"/>
                  <a:pt x="9315450" y="2315625"/>
                </a:cubicBezTo>
                <a:cubicBezTo>
                  <a:pt x="9337370" y="2298576"/>
                  <a:pt x="9364671" y="2289424"/>
                  <a:pt x="9386887" y="2272762"/>
                </a:cubicBezTo>
                <a:cubicBezTo>
                  <a:pt x="9449104" y="2226099"/>
                  <a:pt x="9414661" y="2230701"/>
                  <a:pt x="9472612" y="2172750"/>
                </a:cubicBezTo>
                <a:cubicBezTo>
                  <a:pt x="9484754" y="2160608"/>
                  <a:pt x="9501187" y="2153700"/>
                  <a:pt x="9515475" y="2144175"/>
                </a:cubicBezTo>
                <a:cubicBezTo>
                  <a:pt x="9551537" y="2072052"/>
                  <a:pt x="9539552" y="2086042"/>
                  <a:pt x="9601200" y="2015587"/>
                </a:cubicBezTo>
                <a:cubicBezTo>
                  <a:pt x="9614505" y="2000381"/>
                  <a:pt x="9632318" y="1989167"/>
                  <a:pt x="9644062" y="1972725"/>
                </a:cubicBezTo>
                <a:cubicBezTo>
                  <a:pt x="9656442" y="1955394"/>
                  <a:pt x="9664727" y="1935350"/>
                  <a:pt x="9672637" y="1915575"/>
                </a:cubicBezTo>
                <a:cubicBezTo>
                  <a:pt x="9683824" y="1887609"/>
                  <a:pt x="9701212" y="1829850"/>
                  <a:pt x="9701212" y="1829850"/>
                </a:cubicBezTo>
                <a:cubicBezTo>
                  <a:pt x="9707344" y="1786927"/>
                  <a:pt x="9717254" y="1704356"/>
                  <a:pt x="9729787" y="1658400"/>
                </a:cubicBezTo>
                <a:cubicBezTo>
                  <a:pt x="9737712" y="1629341"/>
                  <a:pt x="9748837" y="1601250"/>
                  <a:pt x="9758362" y="1572675"/>
                </a:cubicBezTo>
                <a:cubicBezTo>
                  <a:pt x="9763125" y="1558387"/>
                  <a:pt x="9767057" y="1543795"/>
                  <a:pt x="9772650" y="1529812"/>
                </a:cubicBezTo>
                <a:cubicBezTo>
                  <a:pt x="9782175" y="1506000"/>
                  <a:pt x="9792460" y="1482478"/>
                  <a:pt x="9801225" y="1458375"/>
                </a:cubicBezTo>
                <a:cubicBezTo>
                  <a:pt x="9811519" y="1430068"/>
                  <a:pt x="9818614" y="1400616"/>
                  <a:pt x="9829800" y="1372650"/>
                </a:cubicBezTo>
                <a:cubicBezTo>
                  <a:pt x="9839325" y="1348837"/>
                  <a:pt x="9849370" y="1325226"/>
                  <a:pt x="9858375" y="1301212"/>
                </a:cubicBezTo>
                <a:cubicBezTo>
                  <a:pt x="9863663" y="1287111"/>
                  <a:pt x="9865927" y="1271820"/>
                  <a:pt x="9872662" y="1258350"/>
                </a:cubicBezTo>
                <a:cubicBezTo>
                  <a:pt x="9880341" y="1242991"/>
                  <a:pt x="9893558" y="1230846"/>
                  <a:pt x="9901237" y="1215487"/>
                </a:cubicBezTo>
                <a:cubicBezTo>
                  <a:pt x="9912707" y="1192548"/>
                  <a:pt x="9920807" y="1168064"/>
                  <a:pt x="9929812" y="1144050"/>
                </a:cubicBezTo>
                <a:cubicBezTo>
                  <a:pt x="9935100" y="1129948"/>
                  <a:pt x="9936786" y="1114352"/>
                  <a:pt x="9944100" y="1101187"/>
                </a:cubicBezTo>
                <a:cubicBezTo>
                  <a:pt x="9960778" y="1071166"/>
                  <a:pt x="10001250" y="1015462"/>
                  <a:pt x="10001250" y="1015462"/>
                </a:cubicBezTo>
                <a:cubicBezTo>
                  <a:pt x="10005829" y="997145"/>
                  <a:pt x="10019574" y="935952"/>
                  <a:pt x="10029825" y="915450"/>
                </a:cubicBezTo>
                <a:cubicBezTo>
                  <a:pt x="10037504" y="900091"/>
                  <a:pt x="10048875" y="886875"/>
                  <a:pt x="10058400" y="872587"/>
                </a:cubicBezTo>
                <a:cubicBezTo>
                  <a:pt x="10063162" y="858300"/>
                  <a:pt x="10068550" y="844206"/>
                  <a:pt x="10072687" y="829725"/>
                </a:cubicBezTo>
                <a:cubicBezTo>
                  <a:pt x="10078082" y="810844"/>
                  <a:pt x="10079423" y="790701"/>
                  <a:pt x="10086975" y="772575"/>
                </a:cubicBezTo>
                <a:cubicBezTo>
                  <a:pt x="10103359" y="733255"/>
                  <a:pt x="10125075" y="696375"/>
                  <a:pt x="10144125" y="658275"/>
                </a:cubicBezTo>
                <a:cubicBezTo>
                  <a:pt x="10180379" y="585766"/>
                  <a:pt x="10160886" y="618847"/>
                  <a:pt x="10201275" y="558262"/>
                </a:cubicBezTo>
                <a:cubicBezTo>
                  <a:pt x="10235280" y="456247"/>
                  <a:pt x="10213142" y="497599"/>
                  <a:pt x="10258425" y="429675"/>
                </a:cubicBezTo>
                <a:cubicBezTo>
                  <a:pt x="10294334" y="321944"/>
                  <a:pt x="10245897" y="454730"/>
                  <a:pt x="10301287" y="343950"/>
                </a:cubicBezTo>
                <a:cubicBezTo>
                  <a:pt x="10360440" y="225645"/>
                  <a:pt x="10262259" y="381060"/>
                  <a:pt x="10344150" y="258225"/>
                </a:cubicBezTo>
                <a:cubicBezTo>
                  <a:pt x="10378155" y="156210"/>
                  <a:pt x="10356017" y="197562"/>
                  <a:pt x="10401300" y="129637"/>
                </a:cubicBezTo>
                <a:cubicBezTo>
                  <a:pt x="10406062" y="115350"/>
                  <a:pt x="10407233" y="99306"/>
                  <a:pt x="10415587" y="86775"/>
                </a:cubicBezTo>
                <a:cubicBezTo>
                  <a:pt x="10449393" y="36067"/>
                  <a:pt x="10484533" y="30247"/>
                  <a:pt x="10544175" y="15337"/>
                </a:cubicBezTo>
                <a:cubicBezTo>
                  <a:pt x="10563225" y="10575"/>
                  <a:pt x="10581840" y="3485"/>
                  <a:pt x="10601325" y="1050"/>
                </a:cubicBezTo>
                <a:cubicBezTo>
                  <a:pt x="10620228" y="-1313"/>
                  <a:pt x="10639425" y="1050"/>
                  <a:pt x="10658475" y="1050"/>
                </a:cubicBezTo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1478578" y="304703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0745590" y="140833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0266393" y="2468075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9529125" y="325040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823446" y="3841904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117767" y="436616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015113" y="427776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071313" y="3867389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081962" y="3899244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116468" y="4047495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163139" y="4184655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288747" y="4583943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459659" y="503310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801879" y="5437665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532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44879" y="5852161"/>
            <a:ext cx="10774680" cy="457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rot="5400000">
            <a:off x="-1716387" y="3227541"/>
            <a:ext cx="529496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957263" y="441863"/>
            <a:ext cx="10658475" cy="5144550"/>
          </a:xfrm>
          <a:custGeom>
            <a:avLst/>
            <a:gdLst>
              <a:gd name="connsiteX0" fmla="*/ 0 w 10658475"/>
              <a:gd name="connsiteY0" fmla="*/ 5144550 h 5144550"/>
              <a:gd name="connsiteX1" fmla="*/ 128587 w 10658475"/>
              <a:gd name="connsiteY1" fmla="*/ 5044537 h 5144550"/>
              <a:gd name="connsiteX2" fmla="*/ 414337 w 10658475"/>
              <a:gd name="connsiteY2" fmla="*/ 4858800 h 5144550"/>
              <a:gd name="connsiteX3" fmla="*/ 800100 w 10658475"/>
              <a:gd name="connsiteY3" fmla="*/ 4644487 h 5144550"/>
              <a:gd name="connsiteX4" fmla="*/ 928687 w 10658475"/>
              <a:gd name="connsiteY4" fmla="*/ 4573050 h 5144550"/>
              <a:gd name="connsiteX5" fmla="*/ 1300162 w 10658475"/>
              <a:gd name="connsiteY5" fmla="*/ 4387312 h 5144550"/>
              <a:gd name="connsiteX6" fmla="*/ 1414462 w 10658475"/>
              <a:gd name="connsiteY6" fmla="*/ 4330162 h 5144550"/>
              <a:gd name="connsiteX7" fmla="*/ 1614487 w 10658475"/>
              <a:gd name="connsiteY7" fmla="*/ 4244437 h 5144550"/>
              <a:gd name="connsiteX8" fmla="*/ 1657350 w 10658475"/>
              <a:gd name="connsiteY8" fmla="*/ 4215862 h 5144550"/>
              <a:gd name="connsiteX9" fmla="*/ 1728787 w 10658475"/>
              <a:gd name="connsiteY9" fmla="*/ 4187287 h 5144550"/>
              <a:gd name="connsiteX10" fmla="*/ 1814512 w 10658475"/>
              <a:gd name="connsiteY10" fmla="*/ 4130137 h 5144550"/>
              <a:gd name="connsiteX11" fmla="*/ 1885950 w 10658475"/>
              <a:gd name="connsiteY11" fmla="*/ 4101562 h 5144550"/>
              <a:gd name="connsiteX12" fmla="*/ 1943100 w 10658475"/>
              <a:gd name="connsiteY12" fmla="*/ 4058700 h 5144550"/>
              <a:gd name="connsiteX13" fmla="*/ 2014537 w 10658475"/>
              <a:gd name="connsiteY13" fmla="*/ 4015837 h 5144550"/>
              <a:gd name="connsiteX14" fmla="*/ 2128837 w 10658475"/>
              <a:gd name="connsiteY14" fmla="*/ 3958687 h 5144550"/>
              <a:gd name="connsiteX15" fmla="*/ 2185987 w 10658475"/>
              <a:gd name="connsiteY15" fmla="*/ 3915825 h 5144550"/>
              <a:gd name="connsiteX16" fmla="*/ 4729162 w 10658475"/>
              <a:gd name="connsiteY16" fmla="*/ 3530062 h 5144550"/>
              <a:gd name="connsiteX17" fmla="*/ 5343525 w 10658475"/>
              <a:gd name="connsiteY17" fmla="*/ 3558637 h 5144550"/>
              <a:gd name="connsiteX18" fmla="*/ 5386387 w 10658475"/>
              <a:gd name="connsiteY18" fmla="*/ 3587212 h 5144550"/>
              <a:gd name="connsiteX19" fmla="*/ 5457825 w 10658475"/>
              <a:gd name="connsiteY19" fmla="*/ 3615787 h 5144550"/>
              <a:gd name="connsiteX20" fmla="*/ 5586412 w 10658475"/>
              <a:gd name="connsiteY20" fmla="*/ 3672937 h 5144550"/>
              <a:gd name="connsiteX21" fmla="*/ 5657850 w 10658475"/>
              <a:gd name="connsiteY21" fmla="*/ 3701512 h 5144550"/>
              <a:gd name="connsiteX22" fmla="*/ 5886450 w 10658475"/>
              <a:gd name="connsiteY22" fmla="*/ 3830100 h 5144550"/>
              <a:gd name="connsiteX23" fmla="*/ 5929312 w 10658475"/>
              <a:gd name="connsiteY23" fmla="*/ 3844387 h 5144550"/>
              <a:gd name="connsiteX24" fmla="*/ 6043612 w 10658475"/>
              <a:gd name="connsiteY24" fmla="*/ 3887250 h 5144550"/>
              <a:gd name="connsiteX25" fmla="*/ 6186487 w 10658475"/>
              <a:gd name="connsiteY25" fmla="*/ 3944400 h 5144550"/>
              <a:gd name="connsiteX26" fmla="*/ 6257925 w 10658475"/>
              <a:gd name="connsiteY26" fmla="*/ 3987262 h 5144550"/>
              <a:gd name="connsiteX27" fmla="*/ 6315075 w 10658475"/>
              <a:gd name="connsiteY27" fmla="*/ 4001550 h 5144550"/>
              <a:gd name="connsiteX28" fmla="*/ 6600825 w 10658475"/>
              <a:gd name="connsiteY28" fmla="*/ 4044412 h 5144550"/>
              <a:gd name="connsiteX29" fmla="*/ 6757987 w 10658475"/>
              <a:gd name="connsiteY29" fmla="*/ 4072987 h 5144550"/>
              <a:gd name="connsiteX30" fmla="*/ 7286625 w 10658475"/>
              <a:gd name="connsiteY30" fmla="*/ 4058700 h 5144550"/>
              <a:gd name="connsiteX31" fmla="*/ 7415212 w 10658475"/>
              <a:gd name="connsiteY31" fmla="*/ 4015837 h 5144550"/>
              <a:gd name="connsiteX32" fmla="*/ 7543800 w 10658475"/>
              <a:gd name="connsiteY32" fmla="*/ 3930112 h 5144550"/>
              <a:gd name="connsiteX33" fmla="*/ 7615237 w 10658475"/>
              <a:gd name="connsiteY33" fmla="*/ 3887250 h 5144550"/>
              <a:gd name="connsiteX34" fmla="*/ 7672387 w 10658475"/>
              <a:gd name="connsiteY34" fmla="*/ 3858675 h 5144550"/>
              <a:gd name="connsiteX35" fmla="*/ 7729537 w 10658475"/>
              <a:gd name="connsiteY35" fmla="*/ 3801525 h 5144550"/>
              <a:gd name="connsiteX36" fmla="*/ 7843837 w 10658475"/>
              <a:gd name="connsiteY36" fmla="*/ 3715800 h 5144550"/>
              <a:gd name="connsiteX37" fmla="*/ 7986712 w 10658475"/>
              <a:gd name="connsiteY37" fmla="*/ 3572925 h 5144550"/>
              <a:gd name="connsiteX38" fmla="*/ 8043862 w 10658475"/>
              <a:gd name="connsiteY38" fmla="*/ 3501487 h 5144550"/>
              <a:gd name="connsiteX39" fmla="*/ 8115300 w 10658475"/>
              <a:gd name="connsiteY39" fmla="*/ 3444337 h 5144550"/>
              <a:gd name="connsiteX40" fmla="*/ 8186737 w 10658475"/>
              <a:gd name="connsiteY40" fmla="*/ 3372900 h 5144550"/>
              <a:gd name="connsiteX41" fmla="*/ 8358187 w 10658475"/>
              <a:gd name="connsiteY41" fmla="*/ 3244312 h 5144550"/>
              <a:gd name="connsiteX42" fmla="*/ 8458200 w 10658475"/>
              <a:gd name="connsiteY42" fmla="*/ 3158587 h 5144550"/>
              <a:gd name="connsiteX43" fmla="*/ 8686800 w 10658475"/>
              <a:gd name="connsiteY43" fmla="*/ 2958562 h 5144550"/>
              <a:gd name="connsiteX44" fmla="*/ 8686800 w 10658475"/>
              <a:gd name="connsiteY44" fmla="*/ 2958562 h 5144550"/>
              <a:gd name="connsiteX45" fmla="*/ 8743950 w 10658475"/>
              <a:gd name="connsiteY45" fmla="*/ 2915700 h 5144550"/>
              <a:gd name="connsiteX46" fmla="*/ 8972550 w 10658475"/>
              <a:gd name="connsiteY46" fmla="*/ 2658525 h 5144550"/>
              <a:gd name="connsiteX47" fmla="*/ 8972550 w 10658475"/>
              <a:gd name="connsiteY47" fmla="*/ 2658525 h 5144550"/>
              <a:gd name="connsiteX48" fmla="*/ 9101137 w 10658475"/>
              <a:gd name="connsiteY48" fmla="*/ 2529937 h 5144550"/>
              <a:gd name="connsiteX49" fmla="*/ 9158287 w 10658475"/>
              <a:gd name="connsiteY49" fmla="*/ 2472787 h 5144550"/>
              <a:gd name="connsiteX50" fmla="*/ 9201150 w 10658475"/>
              <a:gd name="connsiteY50" fmla="*/ 2444212 h 5144550"/>
              <a:gd name="connsiteX51" fmla="*/ 9315450 w 10658475"/>
              <a:gd name="connsiteY51" fmla="*/ 2315625 h 5144550"/>
              <a:gd name="connsiteX52" fmla="*/ 9386887 w 10658475"/>
              <a:gd name="connsiteY52" fmla="*/ 2272762 h 5144550"/>
              <a:gd name="connsiteX53" fmla="*/ 9472612 w 10658475"/>
              <a:gd name="connsiteY53" fmla="*/ 2172750 h 5144550"/>
              <a:gd name="connsiteX54" fmla="*/ 9515475 w 10658475"/>
              <a:gd name="connsiteY54" fmla="*/ 2144175 h 5144550"/>
              <a:gd name="connsiteX55" fmla="*/ 9601200 w 10658475"/>
              <a:gd name="connsiteY55" fmla="*/ 2015587 h 5144550"/>
              <a:gd name="connsiteX56" fmla="*/ 9644062 w 10658475"/>
              <a:gd name="connsiteY56" fmla="*/ 1972725 h 5144550"/>
              <a:gd name="connsiteX57" fmla="*/ 9672637 w 10658475"/>
              <a:gd name="connsiteY57" fmla="*/ 1915575 h 5144550"/>
              <a:gd name="connsiteX58" fmla="*/ 9701212 w 10658475"/>
              <a:gd name="connsiteY58" fmla="*/ 1829850 h 5144550"/>
              <a:gd name="connsiteX59" fmla="*/ 9729787 w 10658475"/>
              <a:gd name="connsiteY59" fmla="*/ 1658400 h 5144550"/>
              <a:gd name="connsiteX60" fmla="*/ 9758362 w 10658475"/>
              <a:gd name="connsiteY60" fmla="*/ 1572675 h 5144550"/>
              <a:gd name="connsiteX61" fmla="*/ 9772650 w 10658475"/>
              <a:gd name="connsiteY61" fmla="*/ 1529812 h 5144550"/>
              <a:gd name="connsiteX62" fmla="*/ 9801225 w 10658475"/>
              <a:gd name="connsiteY62" fmla="*/ 1458375 h 5144550"/>
              <a:gd name="connsiteX63" fmla="*/ 9829800 w 10658475"/>
              <a:gd name="connsiteY63" fmla="*/ 1372650 h 5144550"/>
              <a:gd name="connsiteX64" fmla="*/ 9858375 w 10658475"/>
              <a:gd name="connsiteY64" fmla="*/ 1301212 h 5144550"/>
              <a:gd name="connsiteX65" fmla="*/ 9872662 w 10658475"/>
              <a:gd name="connsiteY65" fmla="*/ 1258350 h 5144550"/>
              <a:gd name="connsiteX66" fmla="*/ 9901237 w 10658475"/>
              <a:gd name="connsiteY66" fmla="*/ 1215487 h 5144550"/>
              <a:gd name="connsiteX67" fmla="*/ 9929812 w 10658475"/>
              <a:gd name="connsiteY67" fmla="*/ 1144050 h 5144550"/>
              <a:gd name="connsiteX68" fmla="*/ 9944100 w 10658475"/>
              <a:gd name="connsiteY68" fmla="*/ 1101187 h 5144550"/>
              <a:gd name="connsiteX69" fmla="*/ 10001250 w 10658475"/>
              <a:gd name="connsiteY69" fmla="*/ 1015462 h 5144550"/>
              <a:gd name="connsiteX70" fmla="*/ 10029825 w 10658475"/>
              <a:gd name="connsiteY70" fmla="*/ 915450 h 5144550"/>
              <a:gd name="connsiteX71" fmla="*/ 10058400 w 10658475"/>
              <a:gd name="connsiteY71" fmla="*/ 872587 h 5144550"/>
              <a:gd name="connsiteX72" fmla="*/ 10072687 w 10658475"/>
              <a:gd name="connsiteY72" fmla="*/ 829725 h 5144550"/>
              <a:gd name="connsiteX73" fmla="*/ 10086975 w 10658475"/>
              <a:gd name="connsiteY73" fmla="*/ 772575 h 5144550"/>
              <a:gd name="connsiteX74" fmla="*/ 10144125 w 10658475"/>
              <a:gd name="connsiteY74" fmla="*/ 658275 h 5144550"/>
              <a:gd name="connsiteX75" fmla="*/ 10201275 w 10658475"/>
              <a:gd name="connsiteY75" fmla="*/ 558262 h 5144550"/>
              <a:gd name="connsiteX76" fmla="*/ 10258425 w 10658475"/>
              <a:gd name="connsiteY76" fmla="*/ 429675 h 5144550"/>
              <a:gd name="connsiteX77" fmla="*/ 10301287 w 10658475"/>
              <a:gd name="connsiteY77" fmla="*/ 343950 h 5144550"/>
              <a:gd name="connsiteX78" fmla="*/ 10344150 w 10658475"/>
              <a:gd name="connsiteY78" fmla="*/ 258225 h 5144550"/>
              <a:gd name="connsiteX79" fmla="*/ 10401300 w 10658475"/>
              <a:gd name="connsiteY79" fmla="*/ 129637 h 5144550"/>
              <a:gd name="connsiteX80" fmla="*/ 10415587 w 10658475"/>
              <a:gd name="connsiteY80" fmla="*/ 86775 h 5144550"/>
              <a:gd name="connsiteX81" fmla="*/ 10544175 w 10658475"/>
              <a:gd name="connsiteY81" fmla="*/ 15337 h 5144550"/>
              <a:gd name="connsiteX82" fmla="*/ 10601325 w 10658475"/>
              <a:gd name="connsiteY82" fmla="*/ 1050 h 5144550"/>
              <a:gd name="connsiteX83" fmla="*/ 10658475 w 10658475"/>
              <a:gd name="connsiteY83" fmla="*/ 1050 h 514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10658475" h="5144550">
                <a:moveTo>
                  <a:pt x="0" y="5144550"/>
                </a:moveTo>
                <a:cubicBezTo>
                  <a:pt x="155486" y="4989062"/>
                  <a:pt x="-2316" y="5131805"/>
                  <a:pt x="128587" y="5044537"/>
                </a:cubicBezTo>
                <a:cubicBezTo>
                  <a:pt x="393662" y="4867821"/>
                  <a:pt x="-177400" y="5187543"/>
                  <a:pt x="414337" y="4858800"/>
                </a:cubicBezTo>
                <a:lnTo>
                  <a:pt x="800100" y="4644487"/>
                </a:lnTo>
                <a:cubicBezTo>
                  <a:pt x="842962" y="4620675"/>
                  <a:pt x="883880" y="4592964"/>
                  <a:pt x="928687" y="4573050"/>
                </a:cubicBezTo>
                <a:cubicBezTo>
                  <a:pt x="1441202" y="4345265"/>
                  <a:pt x="1003682" y="4554082"/>
                  <a:pt x="1300162" y="4387312"/>
                </a:cubicBezTo>
                <a:cubicBezTo>
                  <a:pt x="1337289" y="4366428"/>
                  <a:pt x="1375436" y="4347236"/>
                  <a:pt x="1414462" y="4330162"/>
                </a:cubicBezTo>
                <a:cubicBezTo>
                  <a:pt x="1561837" y="4265686"/>
                  <a:pt x="1489885" y="4313661"/>
                  <a:pt x="1614487" y="4244437"/>
                </a:cubicBezTo>
                <a:cubicBezTo>
                  <a:pt x="1629498" y="4236098"/>
                  <a:pt x="1641991" y="4223541"/>
                  <a:pt x="1657350" y="4215862"/>
                </a:cubicBezTo>
                <a:cubicBezTo>
                  <a:pt x="1680289" y="4204392"/>
                  <a:pt x="1706272" y="4199568"/>
                  <a:pt x="1728787" y="4187287"/>
                </a:cubicBezTo>
                <a:cubicBezTo>
                  <a:pt x="1758936" y="4170842"/>
                  <a:pt x="1784363" y="4146582"/>
                  <a:pt x="1814512" y="4130137"/>
                </a:cubicBezTo>
                <a:cubicBezTo>
                  <a:pt x="1837027" y="4117856"/>
                  <a:pt x="1863530" y="4114017"/>
                  <a:pt x="1885950" y="4101562"/>
                </a:cubicBezTo>
                <a:cubicBezTo>
                  <a:pt x="1906766" y="4089998"/>
                  <a:pt x="1923287" y="4071909"/>
                  <a:pt x="1943100" y="4058700"/>
                </a:cubicBezTo>
                <a:cubicBezTo>
                  <a:pt x="1966206" y="4043296"/>
                  <a:pt x="1990086" y="4029003"/>
                  <a:pt x="2014537" y="4015837"/>
                </a:cubicBezTo>
                <a:cubicBezTo>
                  <a:pt x="2052042" y="3995642"/>
                  <a:pt x="2094759" y="3984245"/>
                  <a:pt x="2128837" y="3958687"/>
                </a:cubicBezTo>
                <a:cubicBezTo>
                  <a:pt x="2147887" y="3944400"/>
                  <a:pt x="2162492" y="3919698"/>
                  <a:pt x="2185987" y="3915825"/>
                </a:cubicBezTo>
                <a:cubicBezTo>
                  <a:pt x="3031993" y="3776374"/>
                  <a:pt x="3881437" y="3658650"/>
                  <a:pt x="4729162" y="3530062"/>
                </a:cubicBezTo>
                <a:cubicBezTo>
                  <a:pt x="4933950" y="3539587"/>
                  <a:pt x="5139287" y="3540877"/>
                  <a:pt x="5343525" y="3558637"/>
                </a:cubicBezTo>
                <a:cubicBezTo>
                  <a:pt x="5360632" y="3560125"/>
                  <a:pt x="5371029" y="3579533"/>
                  <a:pt x="5386387" y="3587212"/>
                </a:cubicBezTo>
                <a:cubicBezTo>
                  <a:pt x="5409326" y="3598682"/>
                  <a:pt x="5435406" y="3603332"/>
                  <a:pt x="5457825" y="3615787"/>
                </a:cubicBezTo>
                <a:cubicBezTo>
                  <a:pt x="5576281" y="3681596"/>
                  <a:pt x="5448917" y="3645439"/>
                  <a:pt x="5586412" y="3672937"/>
                </a:cubicBezTo>
                <a:cubicBezTo>
                  <a:pt x="5610225" y="3682462"/>
                  <a:pt x="5635269" y="3689353"/>
                  <a:pt x="5657850" y="3701512"/>
                </a:cubicBezTo>
                <a:cubicBezTo>
                  <a:pt x="5875133" y="3818511"/>
                  <a:pt x="5668574" y="3731066"/>
                  <a:pt x="5886450" y="3830100"/>
                </a:cubicBezTo>
                <a:cubicBezTo>
                  <a:pt x="5900160" y="3836332"/>
                  <a:pt x="5915159" y="3839240"/>
                  <a:pt x="5929312" y="3844387"/>
                </a:cubicBezTo>
                <a:cubicBezTo>
                  <a:pt x="5967553" y="3858293"/>
                  <a:pt x="6006666" y="3870198"/>
                  <a:pt x="6043612" y="3887250"/>
                </a:cubicBezTo>
                <a:cubicBezTo>
                  <a:pt x="6184716" y="3952375"/>
                  <a:pt x="6045108" y="3916123"/>
                  <a:pt x="6186487" y="3944400"/>
                </a:cubicBezTo>
                <a:cubicBezTo>
                  <a:pt x="6210300" y="3958687"/>
                  <a:pt x="6232548" y="3975984"/>
                  <a:pt x="6257925" y="3987262"/>
                </a:cubicBezTo>
                <a:cubicBezTo>
                  <a:pt x="6275869" y="3995237"/>
                  <a:pt x="6295875" y="3997436"/>
                  <a:pt x="6315075" y="4001550"/>
                </a:cubicBezTo>
                <a:cubicBezTo>
                  <a:pt x="6481154" y="4037139"/>
                  <a:pt x="6433007" y="4027631"/>
                  <a:pt x="6600825" y="4044412"/>
                </a:cubicBezTo>
                <a:cubicBezTo>
                  <a:pt x="6624058" y="4049059"/>
                  <a:pt x="6739700" y="4072987"/>
                  <a:pt x="6757987" y="4072987"/>
                </a:cubicBezTo>
                <a:cubicBezTo>
                  <a:pt x="6934264" y="4072987"/>
                  <a:pt x="7110412" y="4063462"/>
                  <a:pt x="7286625" y="4058700"/>
                </a:cubicBezTo>
                <a:cubicBezTo>
                  <a:pt x="7341194" y="4045057"/>
                  <a:pt x="7361410" y="4042738"/>
                  <a:pt x="7415212" y="4015837"/>
                </a:cubicBezTo>
                <a:cubicBezTo>
                  <a:pt x="7498241" y="3974323"/>
                  <a:pt x="7472005" y="3977976"/>
                  <a:pt x="7543800" y="3930112"/>
                </a:cubicBezTo>
                <a:cubicBezTo>
                  <a:pt x="7566906" y="3914708"/>
                  <a:pt x="7590962" y="3900736"/>
                  <a:pt x="7615237" y="3887250"/>
                </a:cubicBezTo>
                <a:cubicBezTo>
                  <a:pt x="7633855" y="3876907"/>
                  <a:pt x="7655348" y="3871454"/>
                  <a:pt x="7672387" y="3858675"/>
                </a:cubicBezTo>
                <a:cubicBezTo>
                  <a:pt x="7693940" y="3842511"/>
                  <a:pt x="7708841" y="3818772"/>
                  <a:pt x="7729537" y="3801525"/>
                </a:cubicBezTo>
                <a:cubicBezTo>
                  <a:pt x="7766124" y="3771036"/>
                  <a:pt x="7810161" y="3749476"/>
                  <a:pt x="7843837" y="3715800"/>
                </a:cubicBezTo>
                <a:cubicBezTo>
                  <a:pt x="7891462" y="3668175"/>
                  <a:pt x="7944638" y="3625518"/>
                  <a:pt x="7986712" y="3572925"/>
                </a:cubicBezTo>
                <a:cubicBezTo>
                  <a:pt x="8005762" y="3549112"/>
                  <a:pt x="8022299" y="3523050"/>
                  <a:pt x="8043862" y="3501487"/>
                </a:cubicBezTo>
                <a:cubicBezTo>
                  <a:pt x="8065425" y="3479924"/>
                  <a:pt x="8092633" y="3464737"/>
                  <a:pt x="8115300" y="3444337"/>
                </a:cubicBezTo>
                <a:cubicBezTo>
                  <a:pt x="8140331" y="3421809"/>
                  <a:pt x="8161819" y="3395553"/>
                  <a:pt x="8186737" y="3372900"/>
                </a:cubicBezTo>
                <a:cubicBezTo>
                  <a:pt x="8263813" y="3302831"/>
                  <a:pt x="8273857" y="3300532"/>
                  <a:pt x="8358187" y="3244312"/>
                </a:cubicBezTo>
                <a:cubicBezTo>
                  <a:pt x="8409916" y="3166720"/>
                  <a:pt x="8359505" y="3229083"/>
                  <a:pt x="8458200" y="3158587"/>
                </a:cubicBezTo>
                <a:cubicBezTo>
                  <a:pt x="8587158" y="3066474"/>
                  <a:pt x="8580381" y="3064981"/>
                  <a:pt x="8686800" y="2958562"/>
                </a:cubicBezTo>
                <a:lnTo>
                  <a:pt x="8686800" y="2958562"/>
                </a:lnTo>
                <a:cubicBezTo>
                  <a:pt x="8705850" y="2944275"/>
                  <a:pt x="8726453" y="2931852"/>
                  <a:pt x="8743950" y="2915700"/>
                </a:cubicBezTo>
                <a:cubicBezTo>
                  <a:pt x="8875509" y="2794261"/>
                  <a:pt x="8867055" y="2794160"/>
                  <a:pt x="8972550" y="2658525"/>
                </a:cubicBezTo>
                <a:lnTo>
                  <a:pt x="8972550" y="2658525"/>
                </a:lnTo>
                <a:lnTo>
                  <a:pt x="9101137" y="2529937"/>
                </a:lnTo>
                <a:cubicBezTo>
                  <a:pt x="9120187" y="2510887"/>
                  <a:pt x="9135871" y="2487731"/>
                  <a:pt x="9158287" y="2472787"/>
                </a:cubicBezTo>
                <a:cubicBezTo>
                  <a:pt x="9172575" y="2463262"/>
                  <a:pt x="9189008" y="2456354"/>
                  <a:pt x="9201150" y="2444212"/>
                </a:cubicBezTo>
                <a:cubicBezTo>
                  <a:pt x="9269263" y="2376100"/>
                  <a:pt x="9241920" y="2372816"/>
                  <a:pt x="9315450" y="2315625"/>
                </a:cubicBezTo>
                <a:cubicBezTo>
                  <a:pt x="9337370" y="2298576"/>
                  <a:pt x="9364671" y="2289424"/>
                  <a:pt x="9386887" y="2272762"/>
                </a:cubicBezTo>
                <a:cubicBezTo>
                  <a:pt x="9449104" y="2226099"/>
                  <a:pt x="9414661" y="2230701"/>
                  <a:pt x="9472612" y="2172750"/>
                </a:cubicBezTo>
                <a:cubicBezTo>
                  <a:pt x="9484754" y="2160608"/>
                  <a:pt x="9501187" y="2153700"/>
                  <a:pt x="9515475" y="2144175"/>
                </a:cubicBezTo>
                <a:cubicBezTo>
                  <a:pt x="9551537" y="2072052"/>
                  <a:pt x="9539552" y="2086042"/>
                  <a:pt x="9601200" y="2015587"/>
                </a:cubicBezTo>
                <a:cubicBezTo>
                  <a:pt x="9614505" y="2000381"/>
                  <a:pt x="9632318" y="1989167"/>
                  <a:pt x="9644062" y="1972725"/>
                </a:cubicBezTo>
                <a:cubicBezTo>
                  <a:pt x="9656442" y="1955394"/>
                  <a:pt x="9664727" y="1935350"/>
                  <a:pt x="9672637" y="1915575"/>
                </a:cubicBezTo>
                <a:cubicBezTo>
                  <a:pt x="9683824" y="1887609"/>
                  <a:pt x="9701212" y="1829850"/>
                  <a:pt x="9701212" y="1829850"/>
                </a:cubicBezTo>
                <a:cubicBezTo>
                  <a:pt x="9707344" y="1786927"/>
                  <a:pt x="9717254" y="1704356"/>
                  <a:pt x="9729787" y="1658400"/>
                </a:cubicBezTo>
                <a:cubicBezTo>
                  <a:pt x="9737712" y="1629341"/>
                  <a:pt x="9748837" y="1601250"/>
                  <a:pt x="9758362" y="1572675"/>
                </a:cubicBezTo>
                <a:cubicBezTo>
                  <a:pt x="9763125" y="1558387"/>
                  <a:pt x="9767057" y="1543795"/>
                  <a:pt x="9772650" y="1529812"/>
                </a:cubicBezTo>
                <a:cubicBezTo>
                  <a:pt x="9782175" y="1506000"/>
                  <a:pt x="9792460" y="1482478"/>
                  <a:pt x="9801225" y="1458375"/>
                </a:cubicBezTo>
                <a:cubicBezTo>
                  <a:pt x="9811519" y="1430068"/>
                  <a:pt x="9818614" y="1400616"/>
                  <a:pt x="9829800" y="1372650"/>
                </a:cubicBezTo>
                <a:cubicBezTo>
                  <a:pt x="9839325" y="1348837"/>
                  <a:pt x="9849370" y="1325226"/>
                  <a:pt x="9858375" y="1301212"/>
                </a:cubicBezTo>
                <a:cubicBezTo>
                  <a:pt x="9863663" y="1287111"/>
                  <a:pt x="9865927" y="1271820"/>
                  <a:pt x="9872662" y="1258350"/>
                </a:cubicBezTo>
                <a:cubicBezTo>
                  <a:pt x="9880341" y="1242991"/>
                  <a:pt x="9893558" y="1230846"/>
                  <a:pt x="9901237" y="1215487"/>
                </a:cubicBezTo>
                <a:cubicBezTo>
                  <a:pt x="9912707" y="1192548"/>
                  <a:pt x="9920807" y="1168064"/>
                  <a:pt x="9929812" y="1144050"/>
                </a:cubicBezTo>
                <a:cubicBezTo>
                  <a:pt x="9935100" y="1129948"/>
                  <a:pt x="9936786" y="1114352"/>
                  <a:pt x="9944100" y="1101187"/>
                </a:cubicBezTo>
                <a:cubicBezTo>
                  <a:pt x="9960778" y="1071166"/>
                  <a:pt x="10001250" y="1015462"/>
                  <a:pt x="10001250" y="1015462"/>
                </a:cubicBezTo>
                <a:cubicBezTo>
                  <a:pt x="10005829" y="997145"/>
                  <a:pt x="10019574" y="935952"/>
                  <a:pt x="10029825" y="915450"/>
                </a:cubicBezTo>
                <a:cubicBezTo>
                  <a:pt x="10037504" y="900091"/>
                  <a:pt x="10048875" y="886875"/>
                  <a:pt x="10058400" y="872587"/>
                </a:cubicBezTo>
                <a:cubicBezTo>
                  <a:pt x="10063162" y="858300"/>
                  <a:pt x="10068550" y="844206"/>
                  <a:pt x="10072687" y="829725"/>
                </a:cubicBezTo>
                <a:cubicBezTo>
                  <a:pt x="10078082" y="810844"/>
                  <a:pt x="10079423" y="790701"/>
                  <a:pt x="10086975" y="772575"/>
                </a:cubicBezTo>
                <a:cubicBezTo>
                  <a:pt x="10103359" y="733255"/>
                  <a:pt x="10125075" y="696375"/>
                  <a:pt x="10144125" y="658275"/>
                </a:cubicBezTo>
                <a:cubicBezTo>
                  <a:pt x="10180379" y="585766"/>
                  <a:pt x="10160886" y="618847"/>
                  <a:pt x="10201275" y="558262"/>
                </a:cubicBezTo>
                <a:cubicBezTo>
                  <a:pt x="10235280" y="456247"/>
                  <a:pt x="10213142" y="497599"/>
                  <a:pt x="10258425" y="429675"/>
                </a:cubicBezTo>
                <a:cubicBezTo>
                  <a:pt x="10294334" y="321944"/>
                  <a:pt x="10245897" y="454730"/>
                  <a:pt x="10301287" y="343950"/>
                </a:cubicBezTo>
                <a:cubicBezTo>
                  <a:pt x="10360440" y="225645"/>
                  <a:pt x="10262259" y="381060"/>
                  <a:pt x="10344150" y="258225"/>
                </a:cubicBezTo>
                <a:cubicBezTo>
                  <a:pt x="10378155" y="156210"/>
                  <a:pt x="10356017" y="197562"/>
                  <a:pt x="10401300" y="129637"/>
                </a:cubicBezTo>
                <a:cubicBezTo>
                  <a:pt x="10406062" y="115350"/>
                  <a:pt x="10407233" y="99306"/>
                  <a:pt x="10415587" y="86775"/>
                </a:cubicBezTo>
                <a:cubicBezTo>
                  <a:pt x="10449393" y="36067"/>
                  <a:pt x="10484533" y="30247"/>
                  <a:pt x="10544175" y="15337"/>
                </a:cubicBezTo>
                <a:cubicBezTo>
                  <a:pt x="10563225" y="10575"/>
                  <a:pt x="10581840" y="3485"/>
                  <a:pt x="10601325" y="1050"/>
                </a:cubicBezTo>
                <a:cubicBezTo>
                  <a:pt x="10620228" y="-1313"/>
                  <a:pt x="10639425" y="1050"/>
                  <a:pt x="10658475" y="1050"/>
                </a:cubicBezTo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568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44879" y="5852161"/>
            <a:ext cx="10774680" cy="457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rot="5400000">
            <a:off x="-1716387" y="3227541"/>
            <a:ext cx="529496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957263" y="441863"/>
            <a:ext cx="10658475" cy="5144550"/>
          </a:xfrm>
          <a:custGeom>
            <a:avLst/>
            <a:gdLst>
              <a:gd name="connsiteX0" fmla="*/ 0 w 10658475"/>
              <a:gd name="connsiteY0" fmla="*/ 5144550 h 5144550"/>
              <a:gd name="connsiteX1" fmla="*/ 128587 w 10658475"/>
              <a:gd name="connsiteY1" fmla="*/ 5044537 h 5144550"/>
              <a:gd name="connsiteX2" fmla="*/ 414337 w 10658475"/>
              <a:gd name="connsiteY2" fmla="*/ 4858800 h 5144550"/>
              <a:gd name="connsiteX3" fmla="*/ 800100 w 10658475"/>
              <a:gd name="connsiteY3" fmla="*/ 4644487 h 5144550"/>
              <a:gd name="connsiteX4" fmla="*/ 928687 w 10658475"/>
              <a:gd name="connsiteY4" fmla="*/ 4573050 h 5144550"/>
              <a:gd name="connsiteX5" fmla="*/ 1300162 w 10658475"/>
              <a:gd name="connsiteY5" fmla="*/ 4387312 h 5144550"/>
              <a:gd name="connsiteX6" fmla="*/ 1414462 w 10658475"/>
              <a:gd name="connsiteY6" fmla="*/ 4330162 h 5144550"/>
              <a:gd name="connsiteX7" fmla="*/ 1614487 w 10658475"/>
              <a:gd name="connsiteY7" fmla="*/ 4244437 h 5144550"/>
              <a:gd name="connsiteX8" fmla="*/ 1657350 w 10658475"/>
              <a:gd name="connsiteY8" fmla="*/ 4215862 h 5144550"/>
              <a:gd name="connsiteX9" fmla="*/ 1728787 w 10658475"/>
              <a:gd name="connsiteY9" fmla="*/ 4187287 h 5144550"/>
              <a:gd name="connsiteX10" fmla="*/ 1814512 w 10658475"/>
              <a:gd name="connsiteY10" fmla="*/ 4130137 h 5144550"/>
              <a:gd name="connsiteX11" fmla="*/ 1885950 w 10658475"/>
              <a:gd name="connsiteY11" fmla="*/ 4101562 h 5144550"/>
              <a:gd name="connsiteX12" fmla="*/ 1943100 w 10658475"/>
              <a:gd name="connsiteY12" fmla="*/ 4058700 h 5144550"/>
              <a:gd name="connsiteX13" fmla="*/ 2014537 w 10658475"/>
              <a:gd name="connsiteY13" fmla="*/ 4015837 h 5144550"/>
              <a:gd name="connsiteX14" fmla="*/ 2128837 w 10658475"/>
              <a:gd name="connsiteY14" fmla="*/ 3958687 h 5144550"/>
              <a:gd name="connsiteX15" fmla="*/ 2185987 w 10658475"/>
              <a:gd name="connsiteY15" fmla="*/ 3915825 h 5144550"/>
              <a:gd name="connsiteX16" fmla="*/ 4729162 w 10658475"/>
              <a:gd name="connsiteY16" fmla="*/ 3530062 h 5144550"/>
              <a:gd name="connsiteX17" fmla="*/ 5343525 w 10658475"/>
              <a:gd name="connsiteY17" fmla="*/ 3558637 h 5144550"/>
              <a:gd name="connsiteX18" fmla="*/ 5386387 w 10658475"/>
              <a:gd name="connsiteY18" fmla="*/ 3587212 h 5144550"/>
              <a:gd name="connsiteX19" fmla="*/ 5457825 w 10658475"/>
              <a:gd name="connsiteY19" fmla="*/ 3615787 h 5144550"/>
              <a:gd name="connsiteX20" fmla="*/ 5586412 w 10658475"/>
              <a:gd name="connsiteY20" fmla="*/ 3672937 h 5144550"/>
              <a:gd name="connsiteX21" fmla="*/ 5657850 w 10658475"/>
              <a:gd name="connsiteY21" fmla="*/ 3701512 h 5144550"/>
              <a:gd name="connsiteX22" fmla="*/ 5886450 w 10658475"/>
              <a:gd name="connsiteY22" fmla="*/ 3830100 h 5144550"/>
              <a:gd name="connsiteX23" fmla="*/ 5929312 w 10658475"/>
              <a:gd name="connsiteY23" fmla="*/ 3844387 h 5144550"/>
              <a:gd name="connsiteX24" fmla="*/ 6043612 w 10658475"/>
              <a:gd name="connsiteY24" fmla="*/ 3887250 h 5144550"/>
              <a:gd name="connsiteX25" fmla="*/ 6186487 w 10658475"/>
              <a:gd name="connsiteY25" fmla="*/ 3944400 h 5144550"/>
              <a:gd name="connsiteX26" fmla="*/ 6257925 w 10658475"/>
              <a:gd name="connsiteY26" fmla="*/ 3987262 h 5144550"/>
              <a:gd name="connsiteX27" fmla="*/ 6315075 w 10658475"/>
              <a:gd name="connsiteY27" fmla="*/ 4001550 h 5144550"/>
              <a:gd name="connsiteX28" fmla="*/ 6600825 w 10658475"/>
              <a:gd name="connsiteY28" fmla="*/ 4044412 h 5144550"/>
              <a:gd name="connsiteX29" fmla="*/ 6757987 w 10658475"/>
              <a:gd name="connsiteY29" fmla="*/ 4072987 h 5144550"/>
              <a:gd name="connsiteX30" fmla="*/ 7286625 w 10658475"/>
              <a:gd name="connsiteY30" fmla="*/ 4058700 h 5144550"/>
              <a:gd name="connsiteX31" fmla="*/ 7415212 w 10658475"/>
              <a:gd name="connsiteY31" fmla="*/ 4015837 h 5144550"/>
              <a:gd name="connsiteX32" fmla="*/ 7543800 w 10658475"/>
              <a:gd name="connsiteY32" fmla="*/ 3930112 h 5144550"/>
              <a:gd name="connsiteX33" fmla="*/ 7615237 w 10658475"/>
              <a:gd name="connsiteY33" fmla="*/ 3887250 h 5144550"/>
              <a:gd name="connsiteX34" fmla="*/ 7672387 w 10658475"/>
              <a:gd name="connsiteY34" fmla="*/ 3858675 h 5144550"/>
              <a:gd name="connsiteX35" fmla="*/ 7729537 w 10658475"/>
              <a:gd name="connsiteY35" fmla="*/ 3801525 h 5144550"/>
              <a:gd name="connsiteX36" fmla="*/ 7843837 w 10658475"/>
              <a:gd name="connsiteY36" fmla="*/ 3715800 h 5144550"/>
              <a:gd name="connsiteX37" fmla="*/ 7986712 w 10658475"/>
              <a:gd name="connsiteY37" fmla="*/ 3572925 h 5144550"/>
              <a:gd name="connsiteX38" fmla="*/ 8043862 w 10658475"/>
              <a:gd name="connsiteY38" fmla="*/ 3501487 h 5144550"/>
              <a:gd name="connsiteX39" fmla="*/ 8115300 w 10658475"/>
              <a:gd name="connsiteY39" fmla="*/ 3444337 h 5144550"/>
              <a:gd name="connsiteX40" fmla="*/ 8186737 w 10658475"/>
              <a:gd name="connsiteY40" fmla="*/ 3372900 h 5144550"/>
              <a:gd name="connsiteX41" fmla="*/ 8358187 w 10658475"/>
              <a:gd name="connsiteY41" fmla="*/ 3244312 h 5144550"/>
              <a:gd name="connsiteX42" fmla="*/ 8458200 w 10658475"/>
              <a:gd name="connsiteY42" fmla="*/ 3158587 h 5144550"/>
              <a:gd name="connsiteX43" fmla="*/ 8686800 w 10658475"/>
              <a:gd name="connsiteY43" fmla="*/ 2958562 h 5144550"/>
              <a:gd name="connsiteX44" fmla="*/ 8686800 w 10658475"/>
              <a:gd name="connsiteY44" fmla="*/ 2958562 h 5144550"/>
              <a:gd name="connsiteX45" fmla="*/ 8743950 w 10658475"/>
              <a:gd name="connsiteY45" fmla="*/ 2915700 h 5144550"/>
              <a:gd name="connsiteX46" fmla="*/ 8972550 w 10658475"/>
              <a:gd name="connsiteY46" fmla="*/ 2658525 h 5144550"/>
              <a:gd name="connsiteX47" fmla="*/ 8972550 w 10658475"/>
              <a:gd name="connsiteY47" fmla="*/ 2658525 h 5144550"/>
              <a:gd name="connsiteX48" fmla="*/ 9101137 w 10658475"/>
              <a:gd name="connsiteY48" fmla="*/ 2529937 h 5144550"/>
              <a:gd name="connsiteX49" fmla="*/ 9158287 w 10658475"/>
              <a:gd name="connsiteY49" fmla="*/ 2472787 h 5144550"/>
              <a:gd name="connsiteX50" fmla="*/ 9201150 w 10658475"/>
              <a:gd name="connsiteY50" fmla="*/ 2444212 h 5144550"/>
              <a:gd name="connsiteX51" fmla="*/ 9315450 w 10658475"/>
              <a:gd name="connsiteY51" fmla="*/ 2315625 h 5144550"/>
              <a:gd name="connsiteX52" fmla="*/ 9386887 w 10658475"/>
              <a:gd name="connsiteY52" fmla="*/ 2272762 h 5144550"/>
              <a:gd name="connsiteX53" fmla="*/ 9472612 w 10658475"/>
              <a:gd name="connsiteY53" fmla="*/ 2172750 h 5144550"/>
              <a:gd name="connsiteX54" fmla="*/ 9515475 w 10658475"/>
              <a:gd name="connsiteY54" fmla="*/ 2144175 h 5144550"/>
              <a:gd name="connsiteX55" fmla="*/ 9601200 w 10658475"/>
              <a:gd name="connsiteY55" fmla="*/ 2015587 h 5144550"/>
              <a:gd name="connsiteX56" fmla="*/ 9644062 w 10658475"/>
              <a:gd name="connsiteY56" fmla="*/ 1972725 h 5144550"/>
              <a:gd name="connsiteX57" fmla="*/ 9672637 w 10658475"/>
              <a:gd name="connsiteY57" fmla="*/ 1915575 h 5144550"/>
              <a:gd name="connsiteX58" fmla="*/ 9701212 w 10658475"/>
              <a:gd name="connsiteY58" fmla="*/ 1829850 h 5144550"/>
              <a:gd name="connsiteX59" fmla="*/ 9729787 w 10658475"/>
              <a:gd name="connsiteY59" fmla="*/ 1658400 h 5144550"/>
              <a:gd name="connsiteX60" fmla="*/ 9758362 w 10658475"/>
              <a:gd name="connsiteY60" fmla="*/ 1572675 h 5144550"/>
              <a:gd name="connsiteX61" fmla="*/ 9772650 w 10658475"/>
              <a:gd name="connsiteY61" fmla="*/ 1529812 h 5144550"/>
              <a:gd name="connsiteX62" fmla="*/ 9801225 w 10658475"/>
              <a:gd name="connsiteY62" fmla="*/ 1458375 h 5144550"/>
              <a:gd name="connsiteX63" fmla="*/ 9829800 w 10658475"/>
              <a:gd name="connsiteY63" fmla="*/ 1372650 h 5144550"/>
              <a:gd name="connsiteX64" fmla="*/ 9858375 w 10658475"/>
              <a:gd name="connsiteY64" fmla="*/ 1301212 h 5144550"/>
              <a:gd name="connsiteX65" fmla="*/ 9872662 w 10658475"/>
              <a:gd name="connsiteY65" fmla="*/ 1258350 h 5144550"/>
              <a:gd name="connsiteX66" fmla="*/ 9901237 w 10658475"/>
              <a:gd name="connsiteY66" fmla="*/ 1215487 h 5144550"/>
              <a:gd name="connsiteX67" fmla="*/ 9929812 w 10658475"/>
              <a:gd name="connsiteY67" fmla="*/ 1144050 h 5144550"/>
              <a:gd name="connsiteX68" fmla="*/ 9944100 w 10658475"/>
              <a:gd name="connsiteY68" fmla="*/ 1101187 h 5144550"/>
              <a:gd name="connsiteX69" fmla="*/ 10001250 w 10658475"/>
              <a:gd name="connsiteY69" fmla="*/ 1015462 h 5144550"/>
              <a:gd name="connsiteX70" fmla="*/ 10029825 w 10658475"/>
              <a:gd name="connsiteY70" fmla="*/ 915450 h 5144550"/>
              <a:gd name="connsiteX71" fmla="*/ 10058400 w 10658475"/>
              <a:gd name="connsiteY71" fmla="*/ 872587 h 5144550"/>
              <a:gd name="connsiteX72" fmla="*/ 10072687 w 10658475"/>
              <a:gd name="connsiteY72" fmla="*/ 829725 h 5144550"/>
              <a:gd name="connsiteX73" fmla="*/ 10086975 w 10658475"/>
              <a:gd name="connsiteY73" fmla="*/ 772575 h 5144550"/>
              <a:gd name="connsiteX74" fmla="*/ 10144125 w 10658475"/>
              <a:gd name="connsiteY74" fmla="*/ 658275 h 5144550"/>
              <a:gd name="connsiteX75" fmla="*/ 10201275 w 10658475"/>
              <a:gd name="connsiteY75" fmla="*/ 558262 h 5144550"/>
              <a:gd name="connsiteX76" fmla="*/ 10258425 w 10658475"/>
              <a:gd name="connsiteY76" fmla="*/ 429675 h 5144550"/>
              <a:gd name="connsiteX77" fmla="*/ 10301287 w 10658475"/>
              <a:gd name="connsiteY77" fmla="*/ 343950 h 5144550"/>
              <a:gd name="connsiteX78" fmla="*/ 10344150 w 10658475"/>
              <a:gd name="connsiteY78" fmla="*/ 258225 h 5144550"/>
              <a:gd name="connsiteX79" fmla="*/ 10401300 w 10658475"/>
              <a:gd name="connsiteY79" fmla="*/ 129637 h 5144550"/>
              <a:gd name="connsiteX80" fmla="*/ 10415587 w 10658475"/>
              <a:gd name="connsiteY80" fmla="*/ 86775 h 5144550"/>
              <a:gd name="connsiteX81" fmla="*/ 10544175 w 10658475"/>
              <a:gd name="connsiteY81" fmla="*/ 15337 h 5144550"/>
              <a:gd name="connsiteX82" fmla="*/ 10601325 w 10658475"/>
              <a:gd name="connsiteY82" fmla="*/ 1050 h 5144550"/>
              <a:gd name="connsiteX83" fmla="*/ 10658475 w 10658475"/>
              <a:gd name="connsiteY83" fmla="*/ 1050 h 514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10658475" h="5144550">
                <a:moveTo>
                  <a:pt x="0" y="5144550"/>
                </a:moveTo>
                <a:cubicBezTo>
                  <a:pt x="155486" y="4989062"/>
                  <a:pt x="-2316" y="5131805"/>
                  <a:pt x="128587" y="5044537"/>
                </a:cubicBezTo>
                <a:cubicBezTo>
                  <a:pt x="393662" y="4867821"/>
                  <a:pt x="-177400" y="5187543"/>
                  <a:pt x="414337" y="4858800"/>
                </a:cubicBezTo>
                <a:lnTo>
                  <a:pt x="800100" y="4644487"/>
                </a:lnTo>
                <a:cubicBezTo>
                  <a:pt x="842962" y="4620675"/>
                  <a:pt x="883880" y="4592964"/>
                  <a:pt x="928687" y="4573050"/>
                </a:cubicBezTo>
                <a:cubicBezTo>
                  <a:pt x="1441202" y="4345265"/>
                  <a:pt x="1003682" y="4554082"/>
                  <a:pt x="1300162" y="4387312"/>
                </a:cubicBezTo>
                <a:cubicBezTo>
                  <a:pt x="1337289" y="4366428"/>
                  <a:pt x="1375436" y="4347236"/>
                  <a:pt x="1414462" y="4330162"/>
                </a:cubicBezTo>
                <a:cubicBezTo>
                  <a:pt x="1561837" y="4265686"/>
                  <a:pt x="1489885" y="4313661"/>
                  <a:pt x="1614487" y="4244437"/>
                </a:cubicBezTo>
                <a:cubicBezTo>
                  <a:pt x="1629498" y="4236098"/>
                  <a:pt x="1641991" y="4223541"/>
                  <a:pt x="1657350" y="4215862"/>
                </a:cubicBezTo>
                <a:cubicBezTo>
                  <a:pt x="1680289" y="4204392"/>
                  <a:pt x="1706272" y="4199568"/>
                  <a:pt x="1728787" y="4187287"/>
                </a:cubicBezTo>
                <a:cubicBezTo>
                  <a:pt x="1758936" y="4170842"/>
                  <a:pt x="1784363" y="4146582"/>
                  <a:pt x="1814512" y="4130137"/>
                </a:cubicBezTo>
                <a:cubicBezTo>
                  <a:pt x="1837027" y="4117856"/>
                  <a:pt x="1863530" y="4114017"/>
                  <a:pt x="1885950" y="4101562"/>
                </a:cubicBezTo>
                <a:cubicBezTo>
                  <a:pt x="1906766" y="4089998"/>
                  <a:pt x="1923287" y="4071909"/>
                  <a:pt x="1943100" y="4058700"/>
                </a:cubicBezTo>
                <a:cubicBezTo>
                  <a:pt x="1966206" y="4043296"/>
                  <a:pt x="1990086" y="4029003"/>
                  <a:pt x="2014537" y="4015837"/>
                </a:cubicBezTo>
                <a:cubicBezTo>
                  <a:pt x="2052042" y="3995642"/>
                  <a:pt x="2094759" y="3984245"/>
                  <a:pt x="2128837" y="3958687"/>
                </a:cubicBezTo>
                <a:cubicBezTo>
                  <a:pt x="2147887" y="3944400"/>
                  <a:pt x="2162492" y="3919698"/>
                  <a:pt x="2185987" y="3915825"/>
                </a:cubicBezTo>
                <a:cubicBezTo>
                  <a:pt x="3031993" y="3776374"/>
                  <a:pt x="3881437" y="3658650"/>
                  <a:pt x="4729162" y="3530062"/>
                </a:cubicBezTo>
                <a:cubicBezTo>
                  <a:pt x="4933950" y="3539587"/>
                  <a:pt x="5139287" y="3540877"/>
                  <a:pt x="5343525" y="3558637"/>
                </a:cubicBezTo>
                <a:cubicBezTo>
                  <a:pt x="5360632" y="3560125"/>
                  <a:pt x="5371029" y="3579533"/>
                  <a:pt x="5386387" y="3587212"/>
                </a:cubicBezTo>
                <a:cubicBezTo>
                  <a:pt x="5409326" y="3598682"/>
                  <a:pt x="5435406" y="3603332"/>
                  <a:pt x="5457825" y="3615787"/>
                </a:cubicBezTo>
                <a:cubicBezTo>
                  <a:pt x="5576281" y="3681596"/>
                  <a:pt x="5448917" y="3645439"/>
                  <a:pt x="5586412" y="3672937"/>
                </a:cubicBezTo>
                <a:cubicBezTo>
                  <a:pt x="5610225" y="3682462"/>
                  <a:pt x="5635269" y="3689353"/>
                  <a:pt x="5657850" y="3701512"/>
                </a:cubicBezTo>
                <a:cubicBezTo>
                  <a:pt x="5875133" y="3818511"/>
                  <a:pt x="5668574" y="3731066"/>
                  <a:pt x="5886450" y="3830100"/>
                </a:cubicBezTo>
                <a:cubicBezTo>
                  <a:pt x="5900160" y="3836332"/>
                  <a:pt x="5915159" y="3839240"/>
                  <a:pt x="5929312" y="3844387"/>
                </a:cubicBezTo>
                <a:cubicBezTo>
                  <a:pt x="5967553" y="3858293"/>
                  <a:pt x="6006666" y="3870198"/>
                  <a:pt x="6043612" y="3887250"/>
                </a:cubicBezTo>
                <a:cubicBezTo>
                  <a:pt x="6184716" y="3952375"/>
                  <a:pt x="6045108" y="3916123"/>
                  <a:pt x="6186487" y="3944400"/>
                </a:cubicBezTo>
                <a:cubicBezTo>
                  <a:pt x="6210300" y="3958687"/>
                  <a:pt x="6232548" y="3975984"/>
                  <a:pt x="6257925" y="3987262"/>
                </a:cubicBezTo>
                <a:cubicBezTo>
                  <a:pt x="6275869" y="3995237"/>
                  <a:pt x="6295875" y="3997436"/>
                  <a:pt x="6315075" y="4001550"/>
                </a:cubicBezTo>
                <a:cubicBezTo>
                  <a:pt x="6481154" y="4037139"/>
                  <a:pt x="6433007" y="4027631"/>
                  <a:pt x="6600825" y="4044412"/>
                </a:cubicBezTo>
                <a:cubicBezTo>
                  <a:pt x="6624058" y="4049059"/>
                  <a:pt x="6739700" y="4072987"/>
                  <a:pt x="6757987" y="4072987"/>
                </a:cubicBezTo>
                <a:cubicBezTo>
                  <a:pt x="6934264" y="4072987"/>
                  <a:pt x="7110412" y="4063462"/>
                  <a:pt x="7286625" y="4058700"/>
                </a:cubicBezTo>
                <a:cubicBezTo>
                  <a:pt x="7341194" y="4045057"/>
                  <a:pt x="7361410" y="4042738"/>
                  <a:pt x="7415212" y="4015837"/>
                </a:cubicBezTo>
                <a:cubicBezTo>
                  <a:pt x="7498241" y="3974323"/>
                  <a:pt x="7472005" y="3977976"/>
                  <a:pt x="7543800" y="3930112"/>
                </a:cubicBezTo>
                <a:cubicBezTo>
                  <a:pt x="7566906" y="3914708"/>
                  <a:pt x="7590962" y="3900736"/>
                  <a:pt x="7615237" y="3887250"/>
                </a:cubicBezTo>
                <a:cubicBezTo>
                  <a:pt x="7633855" y="3876907"/>
                  <a:pt x="7655348" y="3871454"/>
                  <a:pt x="7672387" y="3858675"/>
                </a:cubicBezTo>
                <a:cubicBezTo>
                  <a:pt x="7693940" y="3842511"/>
                  <a:pt x="7708841" y="3818772"/>
                  <a:pt x="7729537" y="3801525"/>
                </a:cubicBezTo>
                <a:cubicBezTo>
                  <a:pt x="7766124" y="3771036"/>
                  <a:pt x="7810161" y="3749476"/>
                  <a:pt x="7843837" y="3715800"/>
                </a:cubicBezTo>
                <a:cubicBezTo>
                  <a:pt x="7891462" y="3668175"/>
                  <a:pt x="7944638" y="3625518"/>
                  <a:pt x="7986712" y="3572925"/>
                </a:cubicBezTo>
                <a:cubicBezTo>
                  <a:pt x="8005762" y="3549112"/>
                  <a:pt x="8022299" y="3523050"/>
                  <a:pt x="8043862" y="3501487"/>
                </a:cubicBezTo>
                <a:cubicBezTo>
                  <a:pt x="8065425" y="3479924"/>
                  <a:pt x="8092633" y="3464737"/>
                  <a:pt x="8115300" y="3444337"/>
                </a:cubicBezTo>
                <a:cubicBezTo>
                  <a:pt x="8140331" y="3421809"/>
                  <a:pt x="8161819" y="3395553"/>
                  <a:pt x="8186737" y="3372900"/>
                </a:cubicBezTo>
                <a:cubicBezTo>
                  <a:pt x="8263813" y="3302831"/>
                  <a:pt x="8273857" y="3300532"/>
                  <a:pt x="8358187" y="3244312"/>
                </a:cubicBezTo>
                <a:cubicBezTo>
                  <a:pt x="8409916" y="3166720"/>
                  <a:pt x="8359505" y="3229083"/>
                  <a:pt x="8458200" y="3158587"/>
                </a:cubicBezTo>
                <a:cubicBezTo>
                  <a:pt x="8587158" y="3066474"/>
                  <a:pt x="8580381" y="3064981"/>
                  <a:pt x="8686800" y="2958562"/>
                </a:cubicBezTo>
                <a:lnTo>
                  <a:pt x="8686800" y="2958562"/>
                </a:lnTo>
                <a:cubicBezTo>
                  <a:pt x="8705850" y="2944275"/>
                  <a:pt x="8726453" y="2931852"/>
                  <a:pt x="8743950" y="2915700"/>
                </a:cubicBezTo>
                <a:cubicBezTo>
                  <a:pt x="8875509" y="2794261"/>
                  <a:pt x="8867055" y="2794160"/>
                  <a:pt x="8972550" y="2658525"/>
                </a:cubicBezTo>
                <a:lnTo>
                  <a:pt x="8972550" y="2658525"/>
                </a:lnTo>
                <a:lnTo>
                  <a:pt x="9101137" y="2529937"/>
                </a:lnTo>
                <a:cubicBezTo>
                  <a:pt x="9120187" y="2510887"/>
                  <a:pt x="9135871" y="2487731"/>
                  <a:pt x="9158287" y="2472787"/>
                </a:cubicBezTo>
                <a:cubicBezTo>
                  <a:pt x="9172575" y="2463262"/>
                  <a:pt x="9189008" y="2456354"/>
                  <a:pt x="9201150" y="2444212"/>
                </a:cubicBezTo>
                <a:cubicBezTo>
                  <a:pt x="9269263" y="2376100"/>
                  <a:pt x="9241920" y="2372816"/>
                  <a:pt x="9315450" y="2315625"/>
                </a:cubicBezTo>
                <a:cubicBezTo>
                  <a:pt x="9337370" y="2298576"/>
                  <a:pt x="9364671" y="2289424"/>
                  <a:pt x="9386887" y="2272762"/>
                </a:cubicBezTo>
                <a:cubicBezTo>
                  <a:pt x="9449104" y="2226099"/>
                  <a:pt x="9414661" y="2230701"/>
                  <a:pt x="9472612" y="2172750"/>
                </a:cubicBezTo>
                <a:cubicBezTo>
                  <a:pt x="9484754" y="2160608"/>
                  <a:pt x="9501187" y="2153700"/>
                  <a:pt x="9515475" y="2144175"/>
                </a:cubicBezTo>
                <a:cubicBezTo>
                  <a:pt x="9551537" y="2072052"/>
                  <a:pt x="9539552" y="2086042"/>
                  <a:pt x="9601200" y="2015587"/>
                </a:cubicBezTo>
                <a:cubicBezTo>
                  <a:pt x="9614505" y="2000381"/>
                  <a:pt x="9632318" y="1989167"/>
                  <a:pt x="9644062" y="1972725"/>
                </a:cubicBezTo>
                <a:cubicBezTo>
                  <a:pt x="9656442" y="1955394"/>
                  <a:pt x="9664727" y="1935350"/>
                  <a:pt x="9672637" y="1915575"/>
                </a:cubicBezTo>
                <a:cubicBezTo>
                  <a:pt x="9683824" y="1887609"/>
                  <a:pt x="9701212" y="1829850"/>
                  <a:pt x="9701212" y="1829850"/>
                </a:cubicBezTo>
                <a:cubicBezTo>
                  <a:pt x="9707344" y="1786927"/>
                  <a:pt x="9717254" y="1704356"/>
                  <a:pt x="9729787" y="1658400"/>
                </a:cubicBezTo>
                <a:cubicBezTo>
                  <a:pt x="9737712" y="1629341"/>
                  <a:pt x="9748837" y="1601250"/>
                  <a:pt x="9758362" y="1572675"/>
                </a:cubicBezTo>
                <a:cubicBezTo>
                  <a:pt x="9763125" y="1558387"/>
                  <a:pt x="9767057" y="1543795"/>
                  <a:pt x="9772650" y="1529812"/>
                </a:cubicBezTo>
                <a:cubicBezTo>
                  <a:pt x="9782175" y="1506000"/>
                  <a:pt x="9792460" y="1482478"/>
                  <a:pt x="9801225" y="1458375"/>
                </a:cubicBezTo>
                <a:cubicBezTo>
                  <a:pt x="9811519" y="1430068"/>
                  <a:pt x="9818614" y="1400616"/>
                  <a:pt x="9829800" y="1372650"/>
                </a:cubicBezTo>
                <a:cubicBezTo>
                  <a:pt x="9839325" y="1348837"/>
                  <a:pt x="9849370" y="1325226"/>
                  <a:pt x="9858375" y="1301212"/>
                </a:cubicBezTo>
                <a:cubicBezTo>
                  <a:pt x="9863663" y="1287111"/>
                  <a:pt x="9865927" y="1271820"/>
                  <a:pt x="9872662" y="1258350"/>
                </a:cubicBezTo>
                <a:cubicBezTo>
                  <a:pt x="9880341" y="1242991"/>
                  <a:pt x="9893558" y="1230846"/>
                  <a:pt x="9901237" y="1215487"/>
                </a:cubicBezTo>
                <a:cubicBezTo>
                  <a:pt x="9912707" y="1192548"/>
                  <a:pt x="9920807" y="1168064"/>
                  <a:pt x="9929812" y="1144050"/>
                </a:cubicBezTo>
                <a:cubicBezTo>
                  <a:pt x="9935100" y="1129948"/>
                  <a:pt x="9936786" y="1114352"/>
                  <a:pt x="9944100" y="1101187"/>
                </a:cubicBezTo>
                <a:cubicBezTo>
                  <a:pt x="9960778" y="1071166"/>
                  <a:pt x="10001250" y="1015462"/>
                  <a:pt x="10001250" y="1015462"/>
                </a:cubicBezTo>
                <a:cubicBezTo>
                  <a:pt x="10005829" y="997145"/>
                  <a:pt x="10019574" y="935952"/>
                  <a:pt x="10029825" y="915450"/>
                </a:cubicBezTo>
                <a:cubicBezTo>
                  <a:pt x="10037504" y="900091"/>
                  <a:pt x="10048875" y="886875"/>
                  <a:pt x="10058400" y="872587"/>
                </a:cubicBezTo>
                <a:cubicBezTo>
                  <a:pt x="10063162" y="858300"/>
                  <a:pt x="10068550" y="844206"/>
                  <a:pt x="10072687" y="829725"/>
                </a:cubicBezTo>
                <a:cubicBezTo>
                  <a:pt x="10078082" y="810844"/>
                  <a:pt x="10079423" y="790701"/>
                  <a:pt x="10086975" y="772575"/>
                </a:cubicBezTo>
                <a:cubicBezTo>
                  <a:pt x="10103359" y="733255"/>
                  <a:pt x="10125075" y="696375"/>
                  <a:pt x="10144125" y="658275"/>
                </a:cubicBezTo>
                <a:cubicBezTo>
                  <a:pt x="10180379" y="585766"/>
                  <a:pt x="10160886" y="618847"/>
                  <a:pt x="10201275" y="558262"/>
                </a:cubicBezTo>
                <a:cubicBezTo>
                  <a:pt x="10235280" y="456247"/>
                  <a:pt x="10213142" y="497599"/>
                  <a:pt x="10258425" y="429675"/>
                </a:cubicBezTo>
                <a:cubicBezTo>
                  <a:pt x="10294334" y="321944"/>
                  <a:pt x="10245897" y="454730"/>
                  <a:pt x="10301287" y="343950"/>
                </a:cubicBezTo>
                <a:cubicBezTo>
                  <a:pt x="10360440" y="225645"/>
                  <a:pt x="10262259" y="381060"/>
                  <a:pt x="10344150" y="258225"/>
                </a:cubicBezTo>
                <a:cubicBezTo>
                  <a:pt x="10378155" y="156210"/>
                  <a:pt x="10356017" y="197562"/>
                  <a:pt x="10401300" y="129637"/>
                </a:cubicBezTo>
                <a:cubicBezTo>
                  <a:pt x="10406062" y="115350"/>
                  <a:pt x="10407233" y="99306"/>
                  <a:pt x="10415587" y="86775"/>
                </a:cubicBezTo>
                <a:cubicBezTo>
                  <a:pt x="10449393" y="36067"/>
                  <a:pt x="10484533" y="30247"/>
                  <a:pt x="10544175" y="15337"/>
                </a:cubicBezTo>
                <a:cubicBezTo>
                  <a:pt x="10563225" y="10575"/>
                  <a:pt x="10581840" y="3485"/>
                  <a:pt x="10601325" y="1050"/>
                </a:cubicBezTo>
                <a:cubicBezTo>
                  <a:pt x="10620228" y="-1313"/>
                  <a:pt x="10639425" y="1050"/>
                  <a:pt x="10658475" y="1050"/>
                </a:cubicBezTo>
              </a:path>
            </a:pathLst>
          </a:custGeom>
          <a:noFill/>
          <a:ln w="508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1478578" y="304703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0745590" y="140833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0266393" y="2468075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9529125" y="325040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823446" y="3841904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117767" y="436616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015113" y="427776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071313" y="3867389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081962" y="3899244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116468" y="4047495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163139" y="4184655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288747" y="4583943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459659" y="503310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801879" y="5437665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863780" y="5963282"/>
            <a:ext cx="687239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b="1" dirty="0">
                <a:latin typeface="Bebas Neue" charset="0"/>
                <a:ea typeface="Bebas Neue" charset="0"/>
                <a:cs typeface="Bebas Neue" charset="0"/>
              </a:rPr>
              <a:t>MATCH </a:t>
            </a:r>
            <a:r>
              <a:rPr lang="en-US" sz="5000" dirty="0">
                <a:latin typeface="Bebas Neue" charset="0"/>
                <a:ea typeface="Bebas Neue" charset="0"/>
                <a:cs typeface="Bebas Neue" charset="0"/>
              </a:rPr>
              <a:t>YOUR LINES AND YOUR DOTS</a:t>
            </a:r>
          </a:p>
        </p:txBody>
      </p:sp>
    </p:spTree>
    <p:extLst>
      <p:ext uri="{BB962C8B-B14F-4D97-AF65-F5344CB8AC3E}">
        <p14:creationId xmlns:p14="http://schemas.microsoft.com/office/powerpoint/2010/main" val="7310618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44879" y="5852161"/>
            <a:ext cx="10774680" cy="457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rot="5400000">
            <a:off x="-1716387" y="3227541"/>
            <a:ext cx="529496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957263" y="441863"/>
            <a:ext cx="10658475" cy="5144550"/>
          </a:xfrm>
          <a:custGeom>
            <a:avLst/>
            <a:gdLst>
              <a:gd name="connsiteX0" fmla="*/ 0 w 10658475"/>
              <a:gd name="connsiteY0" fmla="*/ 5144550 h 5144550"/>
              <a:gd name="connsiteX1" fmla="*/ 128587 w 10658475"/>
              <a:gd name="connsiteY1" fmla="*/ 5044537 h 5144550"/>
              <a:gd name="connsiteX2" fmla="*/ 414337 w 10658475"/>
              <a:gd name="connsiteY2" fmla="*/ 4858800 h 5144550"/>
              <a:gd name="connsiteX3" fmla="*/ 800100 w 10658475"/>
              <a:gd name="connsiteY3" fmla="*/ 4644487 h 5144550"/>
              <a:gd name="connsiteX4" fmla="*/ 928687 w 10658475"/>
              <a:gd name="connsiteY4" fmla="*/ 4573050 h 5144550"/>
              <a:gd name="connsiteX5" fmla="*/ 1300162 w 10658475"/>
              <a:gd name="connsiteY5" fmla="*/ 4387312 h 5144550"/>
              <a:gd name="connsiteX6" fmla="*/ 1414462 w 10658475"/>
              <a:gd name="connsiteY6" fmla="*/ 4330162 h 5144550"/>
              <a:gd name="connsiteX7" fmla="*/ 1614487 w 10658475"/>
              <a:gd name="connsiteY7" fmla="*/ 4244437 h 5144550"/>
              <a:gd name="connsiteX8" fmla="*/ 1657350 w 10658475"/>
              <a:gd name="connsiteY8" fmla="*/ 4215862 h 5144550"/>
              <a:gd name="connsiteX9" fmla="*/ 1728787 w 10658475"/>
              <a:gd name="connsiteY9" fmla="*/ 4187287 h 5144550"/>
              <a:gd name="connsiteX10" fmla="*/ 1814512 w 10658475"/>
              <a:gd name="connsiteY10" fmla="*/ 4130137 h 5144550"/>
              <a:gd name="connsiteX11" fmla="*/ 1885950 w 10658475"/>
              <a:gd name="connsiteY11" fmla="*/ 4101562 h 5144550"/>
              <a:gd name="connsiteX12" fmla="*/ 1943100 w 10658475"/>
              <a:gd name="connsiteY12" fmla="*/ 4058700 h 5144550"/>
              <a:gd name="connsiteX13" fmla="*/ 2014537 w 10658475"/>
              <a:gd name="connsiteY13" fmla="*/ 4015837 h 5144550"/>
              <a:gd name="connsiteX14" fmla="*/ 2128837 w 10658475"/>
              <a:gd name="connsiteY14" fmla="*/ 3958687 h 5144550"/>
              <a:gd name="connsiteX15" fmla="*/ 2185987 w 10658475"/>
              <a:gd name="connsiteY15" fmla="*/ 3915825 h 5144550"/>
              <a:gd name="connsiteX16" fmla="*/ 4729162 w 10658475"/>
              <a:gd name="connsiteY16" fmla="*/ 3530062 h 5144550"/>
              <a:gd name="connsiteX17" fmla="*/ 5343525 w 10658475"/>
              <a:gd name="connsiteY17" fmla="*/ 3558637 h 5144550"/>
              <a:gd name="connsiteX18" fmla="*/ 5386387 w 10658475"/>
              <a:gd name="connsiteY18" fmla="*/ 3587212 h 5144550"/>
              <a:gd name="connsiteX19" fmla="*/ 5457825 w 10658475"/>
              <a:gd name="connsiteY19" fmla="*/ 3615787 h 5144550"/>
              <a:gd name="connsiteX20" fmla="*/ 5586412 w 10658475"/>
              <a:gd name="connsiteY20" fmla="*/ 3672937 h 5144550"/>
              <a:gd name="connsiteX21" fmla="*/ 5657850 w 10658475"/>
              <a:gd name="connsiteY21" fmla="*/ 3701512 h 5144550"/>
              <a:gd name="connsiteX22" fmla="*/ 5886450 w 10658475"/>
              <a:gd name="connsiteY22" fmla="*/ 3830100 h 5144550"/>
              <a:gd name="connsiteX23" fmla="*/ 5929312 w 10658475"/>
              <a:gd name="connsiteY23" fmla="*/ 3844387 h 5144550"/>
              <a:gd name="connsiteX24" fmla="*/ 6043612 w 10658475"/>
              <a:gd name="connsiteY24" fmla="*/ 3887250 h 5144550"/>
              <a:gd name="connsiteX25" fmla="*/ 6186487 w 10658475"/>
              <a:gd name="connsiteY25" fmla="*/ 3944400 h 5144550"/>
              <a:gd name="connsiteX26" fmla="*/ 6257925 w 10658475"/>
              <a:gd name="connsiteY26" fmla="*/ 3987262 h 5144550"/>
              <a:gd name="connsiteX27" fmla="*/ 6315075 w 10658475"/>
              <a:gd name="connsiteY27" fmla="*/ 4001550 h 5144550"/>
              <a:gd name="connsiteX28" fmla="*/ 6600825 w 10658475"/>
              <a:gd name="connsiteY28" fmla="*/ 4044412 h 5144550"/>
              <a:gd name="connsiteX29" fmla="*/ 6757987 w 10658475"/>
              <a:gd name="connsiteY29" fmla="*/ 4072987 h 5144550"/>
              <a:gd name="connsiteX30" fmla="*/ 7286625 w 10658475"/>
              <a:gd name="connsiteY30" fmla="*/ 4058700 h 5144550"/>
              <a:gd name="connsiteX31" fmla="*/ 7415212 w 10658475"/>
              <a:gd name="connsiteY31" fmla="*/ 4015837 h 5144550"/>
              <a:gd name="connsiteX32" fmla="*/ 7543800 w 10658475"/>
              <a:gd name="connsiteY32" fmla="*/ 3930112 h 5144550"/>
              <a:gd name="connsiteX33" fmla="*/ 7615237 w 10658475"/>
              <a:gd name="connsiteY33" fmla="*/ 3887250 h 5144550"/>
              <a:gd name="connsiteX34" fmla="*/ 7672387 w 10658475"/>
              <a:gd name="connsiteY34" fmla="*/ 3858675 h 5144550"/>
              <a:gd name="connsiteX35" fmla="*/ 7729537 w 10658475"/>
              <a:gd name="connsiteY35" fmla="*/ 3801525 h 5144550"/>
              <a:gd name="connsiteX36" fmla="*/ 7843837 w 10658475"/>
              <a:gd name="connsiteY36" fmla="*/ 3715800 h 5144550"/>
              <a:gd name="connsiteX37" fmla="*/ 7986712 w 10658475"/>
              <a:gd name="connsiteY37" fmla="*/ 3572925 h 5144550"/>
              <a:gd name="connsiteX38" fmla="*/ 8043862 w 10658475"/>
              <a:gd name="connsiteY38" fmla="*/ 3501487 h 5144550"/>
              <a:gd name="connsiteX39" fmla="*/ 8115300 w 10658475"/>
              <a:gd name="connsiteY39" fmla="*/ 3444337 h 5144550"/>
              <a:gd name="connsiteX40" fmla="*/ 8186737 w 10658475"/>
              <a:gd name="connsiteY40" fmla="*/ 3372900 h 5144550"/>
              <a:gd name="connsiteX41" fmla="*/ 8358187 w 10658475"/>
              <a:gd name="connsiteY41" fmla="*/ 3244312 h 5144550"/>
              <a:gd name="connsiteX42" fmla="*/ 8458200 w 10658475"/>
              <a:gd name="connsiteY42" fmla="*/ 3158587 h 5144550"/>
              <a:gd name="connsiteX43" fmla="*/ 8686800 w 10658475"/>
              <a:gd name="connsiteY43" fmla="*/ 2958562 h 5144550"/>
              <a:gd name="connsiteX44" fmla="*/ 8686800 w 10658475"/>
              <a:gd name="connsiteY44" fmla="*/ 2958562 h 5144550"/>
              <a:gd name="connsiteX45" fmla="*/ 8743950 w 10658475"/>
              <a:gd name="connsiteY45" fmla="*/ 2915700 h 5144550"/>
              <a:gd name="connsiteX46" fmla="*/ 8972550 w 10658475"/>
              <a:gd name="connsiteY46" fmla="*/ 2658525 h 5144550"/>
              <a:gd name="connsiteX47" fmla="*/ 8972550 w 10658475"/>
              <a:gd name="connsiteY47" fmla="*/ 2658525 h 5144550"/>
              <a:gd name="connsiteX48" fmla="*/ 9101137 w 10658475"/>
              <a:gd name="connsiteY48" fmla="*/ 2529937 h 5144550"/>
              <a:gd name="connsiteX49" fmla="*/ 9158287 w 10658475"/>
              <a:gd name="connsiteY49" fmla="*/ 2472787 h 5144550"/>
              <a:gd name="connsiteX50" fmla="*/ 9201150 w 10658475"/>
              <a:gd name="connsiteY50" fmla="*/ 2444212 h 5144550"/>
              <a:gd name="connsiteX51" fmla="*/ 9315450 w 10658475"/>
              <a:gd name="connsiteY51" fmla="*/ 2315625 h 5144550"/>
              <a:gd name="connsiteX52" fmla="*/ 9386887 w 10658475"/>
              <a:gd name="connsiteY52" fmla="*/ 2272762 h 5144550"/>
              <a:gd name="connsiteX53" fmla="*/ 9472612 w 10658475"/>
              <a:gd name="connsiteY53" fmla="*/ 2172750 h 5144550"/>
              <a:gd name="connsiteX54" fmla="*/ 9515475 w 10658475"/>
              <a:gd name="connsiteY54" fmla="*/ 2144175 h 5144550"/>
              <a:gd name="connsiteX55" fmla="*/ 9601200 w 10658475"/>
              <a:gd name="connsiteY55" fmla="*/ 2015587 h 5144550"/>
              <a:gd name="connsiteX56" fmla="*/ 9644062 w 10658475"/>
              <a:gd name="connsiteY56" fmla="*/ 1972725 h 5144550"/>
              <a:gd name="connsiteX57" fmla="*/ 9672637 w 10658475"/>
              <a:gd name="connsiteY57" fmla="*/ 1915575 h 5144550"/>
              <a:gd name="connsiteX58" fmla="*/ 9701212 w 10658475"/>
              <a:gd name="connsiteY58" fmla="*/ 1829850 h 5144550"/>
              <a:gd name="connsiteX59" fmla="*/ 9729787 w 10658475"/>
              <a:gd name="connsiteY59" fmla="*/ 1658400 h 5144550"/>
              <a:gd name="connsiteX60" fmla="*/ 9758362 w 10658475"/>
              <a:gd name="connsiteY60" fmla="*/ 1572675 h 5144550"/>
              <a:gd name="connsiteX61" fmla="*/ 9772650 w 10658475"/>
              <a:gd name="connsiteY61" fmla="*/ 1529812 h 5144550"/>
              <a:gd name="connsiteX62" fmla="*/ 9801225 w 10658475"/>
              <a:gd name="connsiteY62" fmla="*/ 1458375 h 5144550"/>
              <a:gd name="connsiteX63" fmla="*/ 9829800 w 10658475"/>
              <a:gd name="connsiteY63" fmla="*/ 1372650 h 5144550"/>
              <a:gd name="connsiteX64" fmla="*/ 9858375 w 10658475"/>
              <a:gd name="connsiteY64" fmla="*/ 1301212 h 5144550"/>
              <a:gd name="connsiteX65" fmla="*/ 9872662 w 10658475"/>
              <a:gd name="connsiteY65" fmla="*/ 1258350 h 5144550"/>
              <a:gd name="connsiteX66" fmla="*/ 9901237 w 10658475"/>
              <a:gd name="connsiteY66" fmla="*/ 1215487 h 5144550"/>
              <a:gd name="connsiteX67" fmla="*/ 9929812 w 10658475"/>
              <a:gd name="connsiteY67" fmla="*/ 1144050 h 5144550"/>
              <a:gd name="connsiteX68" fmla="*/ 9944100 w 10658475"/>
              <a:gd name="connsiteY68" fmla="*/ 1101187 h 5144550"/>
              <a:gd name="connsiteX69" fmla="*/ 10001250 w 10658475"/>
              <a:gd name="connsiteY69" fmla="*/ 1015462 h 5144550"/>
              <a:gd name="connsiteX70" fmla="*/ 10029825 w 10658475"/>
              <a:gd name="connsiteY70" fmla="*/ 915450 h 5144550"/>
              <a:gd name="connsiteX71" fmla="*/ 10058400 w 10658475"/>
              <a:gd name="connsiteY71" fmla="*/ 872587 h 5144550"/>
              <a:gd name="connsiteX72" fmla="*/ 10072687 w 10658475"/>
              <a:gd name="connsiteY72" fmla="*/ 829725 h 5144550"/>
              <a:gd name="connsiteX73" fmla="*/ 10086975 w 10658475"/>
              <a:gd name="connsiteY73" fmla="*/ 772575 h 5144550"/>
              <a:gd name="connsiteX74" fmla="*/ 10144125 w 10658475"/>
              <a:gd name="connsiteY74" fmla="*/ 658275 h 5144550"/>
              <a:gd name="connsiteX75" fmla="*/ 10201275 w 10658475"/>
              <a:gd name="connsiteY75" fmla="*/ 558262 h 5144550"/>
              <a:gd name="connsiteX76" fmla="*/ 10258425 w 10658475"/>
              <a:gd name="connsiteY76" fmla="*/ 429675 h 5144550"/>
              <a:gd name="connsiteX77" fmla="*/ 10301287 w 10658475"/>
              <a:gd name="connsiteY77" fmla="*/ 343950 h 5144550"/>
              <a:gd name="connsiteX78" fmla="*/ 10344150 w 10658475"/>
              <a:gd name="connsiteY78" fmla="*/ 258225 h 5144550"/>
              <a:gd name="connsiteX79" fmla="*/ 10401300 w 10658475"/>
              <a:gd name="connsiteY79" fmla="*/ 129637 h 5144550"/>
              <a:gd name="connsiteX80" fmla="*/ 10415587 w 10658475"/>
              <a:gd name="connsiteY80" fmla="*/ 86775 h 5144550"/>
              <a:gd name="connsiteX81" fmla="*/ 10544175 w 10658475"/>
              <a:gd name="connsiteY81" fmla="*/ 15337 h 5144550"/>
              <a:gd name="connsiteX82" fmla="*/ 10601325 w 10658475"/>
              <a:gd name="connsiteY82" fmla="*/ 1050 h 5144550"/>
              <a:gd name="connsiteX83" fmla="*/ 10658475 w 10658475"/>
              <a:gd name="connsiteY83" fmla="*/ 1050 h 514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10658475" h="5144550">
                <a:moveTo>
                  <a:pt x="0" y="5144550"/>
                </a:moveTo>
                <a:cubicBezTo>
                  <a:pt x="155486" y="4989062"/>
                  <a:pt x="-2316" y="5131805"/>
                  <a:pt x="128587" y="5044537"/>
                </a:cubicBezTo>
                <a:cubicBezTo>
                  <a:pt x="393662" y="4867821"/>
                  <a:pt x="-177400" y="5187543"/>
                  <a:pt x="414337" y="4858800"/>
                </a:cubicBezTo>
                <a:lnTo>
                  <a:pt x="800100" y="4644487"/>
                </a:lnTo>
                <a:cubicBezTo>
                  <a:pt x="842962" y="4620675"/>
                  <a:pt x="883880" y="4592964"/>
                  <a:pt x="928687" y="4573050"/>
                </a:cubicBezTo>
                <a:cubicBezTo>
                  <a:pt x="1441202" y="4345265"/>
                  <a:pt x="1003682" y="4554082"/>
                  <a:pt x="1300162" y="4387312"/>
                </a:cubicBezTo>
                <a:cubicBezTo>
                  <a:pt x="1337289" y="4366428"/>
                  <a:pt x="1375436" y="4347236"/>
                  <a:pt x="1414462" y="4330162"/>
                </a:cubicBezTo>
                <a:cubicBezTo>
                  <a:pt x="1561837" y="4265686"/>
                  <a:pt x="1489885" y="4313661"/>
                  <a:pt x="1614487" y="4244437"/>
                </a:cubicBezTo>
                <a:cubicBezTo>
                  <a:pt x="1629498" y="4236098"/>
                  <a:pt x="1641991" y="4223541"/>
                  <a:pt x="1657350" y="4215862"/>
                </a:cubicBezTo>
                <a:cubicBezTo>
                  <a:pt x="1680289" y="4204392"/>
                  <a:pt x="1706272" y="4199568"/>
                  <a:pt x="1728787" y="4187287"/>
                </a:cubicBezTo>
                <a:cubicBezTo>
                  <a:pt x="1758936" y="4170842"/>
                  <a:pt x="1784363" y="4146582"/>
                  <a:pt x="1814512" y="4130137"/>
                </a:cubicBezTo>
                <a:cubicBezTo>
                  <a:pt x="1837027" y="4117856"/>
                  <a:pt x="1863530" y="4114017"/>
                  <a:pt x="1885950" y="4101562"/>
                </a:cubicBezTo>
                <a:cubicBezTo>
                  <a:pt x="1906766" y="4089998"/>
                  <a:pt x="1923287" y="4071909"/>
                  <a:pt x="1943100" y="4058700"/>
                </a:cubicBezTo>
                <a:cubicBezTo>
                  <a:pt x="1966206" y="4043296"/>
                  <a:pt x="1990086" y="4029003"/>
                  <a:pt x="2014537" y="4015837"/>
                </a:cubicBezTo>
                <a:cubicBezTo>
                  <a:pt x="2052042" y="3995642"/>
                  <a:pt x="2094759" y="3984245"/>
                  <a:pt x="2128837" y="3958687"/>
                </a:cubicBezTo>
                <a:cubicBezTo>
                  <a:pt x="2147887" y="3944400"/>
                  <a:pt x="2162492" y="3919698"/>
                  <a:pt x="2185987" y="3915825"/>
                </a:cubicBezTo>
                <a:cubicBezTo>
                  <a:pt x="3031993" y="3776374"/>
                  <a:pt x="3881437" y="3658650"/>
                  <a:pt x="4729162" y="3530062"/>
                </a:cubicBezTo>
                <a:cubicBezTo>
                  <a:pt x="4933950" y="3539587"/>
                  <a:pt x="5139287" y="3540877"/>
                  <a:pt x="5343525" y="3558637"/>
                </a:cubicBezTo>
                <a:cubicBezTo>
                  <a:pt x="5360632" y="3560125"/>
                  <a:pt x="5371029" y="3579533"/>
                  <a:pt x="5386387" y="3587212"/>
                </a:cubicBezTo>
                <a:cubicBezTo>
                  <a:pt x="5409326" y="3598682"/>
                  <a:pt x="5435406" y="3603332"/>
                  <a:pt x="5457825" y="3615787"/>
                </a:cubicBezTo>
                <a:cubicBezTo>
                  <a:pt x="5576281" y="3681596"/>
                  <a:pt x="5448917" y="3645439"/>
                  <a:pt x="5586412" y="3672937"/>
                </a:cubicBezTo>
                <a:cubicBezTo>
                  <a:pt x="5610225" y="3682462"/>
                  <a:pt x="5635269" y="3689353"/>
                  <a:pt x="5657850" y="3701512"/>
                </a:cubicBezTo>
                <a:cubicBezTo>
                  <a:pt x="5875133" y="3818511"/>
                  <a:pt x="5668574" y="3731066"/>
                  <a:pt x="5886450" y="3830100"/>
                </a:cubicBezTo>
                <a:cubicBezTo>
                  <a:pt x="5900160" y="3836332"/>
                  <a:pt x="5915159" y="3839240"/>
                  <a:pt x="5929312" y="3844387"/>
                </a:cubicBezTo>
                <a:cubicBezTo>
                  <a:pt x="5967553" y="3858293"/>
                  <a:pt x="6006666" y="3870198"/>
                  <a:pt x="6043612" y="3887250"/>
                </a:cubicBezTo>
                <a:cubicBezTo>
                  <a:pt x="6184716" y="3952375"/>
                  <a:pt x="6045108" y="3916123"/>
                  <a:pt x="6186487" y="3944400"/>
                </a:cubicBezTo>
                <a:cubicBezTo>
                  <a:pt x="6210300" y="3958687"/>
                  <a:pt x="6232548" y="3975984"/>
                  <a:pt x="6257925" y="3987262"/>
                </a:cubicBezTo>
                <a:cubicBezTo>
                  <a:pt x="6275869" y="3995237"/>
                  <a:pt x="6295875" y="3997436"/>
                  <a:pt x="6315075" y="4001550"/>
                </a:cubicBezTo>
                <a:cubicBezTo>
                  <a:pt x="6481154" y="4037139"/>
                  <a:pt x="6433007" y="4027631"/>
                  <a:pt x="6600825" y="4044412"/>
                </a:cubicBezTo>
                <a:cubicBezTo>
                  <a:pt x="6624058" y="4049059"/>
                  <a:pt x="6739700" y="4072987"/>
                  <a:pt x="6757987" y="4072987"/>
                </a:cubicBezTo>
                <a:cubicBezTo>
                  <a:pt x="6934264" y="4072987"/>
                  <a:pt x="7110412" y="4063462"/>
                  <a:pt x="7286625" y="4058700"/>
                </a:cubicBezTo>
                <a:cubicBezTo>
                  <a:pt x="7341194" y="4045057"/>
                  <a:pt x="7361410" y="4042738"/>
                  <a:pt x="7415212" y="4015837"/>
                </a:cubicBezTo>
                <a:cubicBezTo>
                  <a:pt x="7498241" y="3974323"/>
                  <a:pt x="7472005" y="3977976"/>
                  <a:pt x="7543800" y="3930112"/>
                </a:cubicBezTo>
                <a:cubicBezTo>
                  <a:pt x="7566906" y="3914708"/>
                  <a:pt x="7590962" y="3900736"/>
                  <a:pt x="7615237" y="3887250"/>
                </a:cubicBezTo>
                <a:cubicBezTo>
                  <a:pt x="7633855" y="3876907"/>
                  <a:pt x="7655348" y="3871454"/>
                  <a:pt x="7672387" y="3858675"/>
                </a:cubicBezTo>
                <a:cubicBezTo>
                  <a:pt x="7693940" y="3842511"/>
                  <a:pt x="7708841" y="3818772"/>
                  <a:pt x="7729537" y="3801525"/>
                </a:cubicBezTo>
                <a:cubicBezTo>
                  <a:pt x="7766124" y="3771036"/>
                  <a:pt x="7810161" y="3749476"/>
                  <a:pt x="7843837" y="3715800"/>
                </a:cubicBezTo>
                <a:cubicBezTo>
                  <a:pt x="7891462" y="3668175"/>
                  <a:pt x="7944638" y="3625518"/>
                  <a:pt x="7986712" y="3572925"/>
                </a:cubicBezTo>
                <a:cubicBezTo>
                  <a:pt x="8005762" y="3549112"/>
                  <a:pt x="8022299" y="3523050"/>
                  <a:pt x="8043862" y="3501487"/>
                </a:cubicBezTo>
                <a:cubicBezTo>
                  <a:pt x="8065425" y="3479924"/>
                  <a:pt x="8092633" y="3464737"/>
                  <a:pt x="8115300" y="3444337"/>
                </a:cubicBezTo>
                <a:cubicBezTo>
                  <a:pt x="8140331" y="3421809"/>
                  <a:pt x="8161819" y="3395553"/>
                  <a:pt x="8186737" y="3372900"/>
                </a:cubicBezTo>
                <a:cubicBezTo>
                  <a:pt x="8263813" y="3302831"/>
                  <a:pt x="8273857" y="3300532"/>
                  <a:pt x="8358187" y="3244312"/>
                </a:cubicBezTo>
                <a:cubicBezTo>
                  <a:pt x="8409916" y="3166720"/>
                  <a:pt x="8359505" y="3229083"/>
                  <a:pt x="8458200" y="3158587"/>
                </a:cubicBezTo>
                <a:cubicBezTo>
                  <a:pt x="8587158" y="3066474"/>
                  <a:pt x="8580381" y="3064981"/>
                  <a:pt x="8686800" y="2958562"/>
                </a:cubicBezTo>
                <a:lnTo>
                  <a:pt x="8686800" y="2958562"/>
                </a:lnTo>
                <a:cubicBezTo>
                  <a:pt x="8705850" y="2944275"/>
                  <a:pt x="8726453" y="2931852"/>
                  <a:pt x="8743950" y="2915700"/>
                </a:cubicBezTo>
                <a:cubicBezTo>
                  <a:pt x="8875509" y="2794261"/>
                  <a:pt x="8867055" y="2794160"/>
                  <a:pt x="8972550" y="2658525"/>
                </a:cubicBezTo>
                <a:lnTo>
                  <a:pt x="8972550" y="2658525"/>
                </a:lnTo>
                <a:lnTo>
                  <a:pt x="9101137" y="2529937"/>
                </a:lnTo>
                <a:cubicBezTo>
                  <a:pt x="9120187" y="2510887"/>
                  <a:pt x="9135871" y="2487731"/>
                  <a:pt x="9158287" y="2472787"/>
                </a:cubicBezTo>
                <a:cubicBezTo>
                  <a:pt x="9172575" y="2463262"/>
                  <a:pt x="9189008" y="2456354"/>
                  <a:pt x="9201150" y="2444212"/>
                </a:cubicBezTo>
                <a:cubicBezTo>
                  <a:pt x="9269263" y="2376100"/>
                  <a:pt x="9241920" y="2372816"/>
                  <a:pt x="9315450" y="2315625"/>
                </a:cubicBezTo>
                <a:cubicBezTo>
                  <a:pt x="9337370" y="2298576"/>
                  <a:pt x="9364671" y="2289424"/>
                  <a:pt x="9386887" y="2272762"/>
                </a:cubicBezTo>
                <a:cubicBezTo>
                  <a:pt x="9449104" y="2226099"/>
                  <a:pt x="9414661" y="2230701"/>
                  <a:pt x="9472612" y="2172750"/>
                </a:cubicBezTo>
                <a:cubicBezTo>
                  <a:pt x="9484754" y="2160608"/>
                  <a:pt x="9501187" y="2153700"/>
                  <a:pt x="9515475" y="2144175"/>
                </a:cubicBezTo>
                <a:cubicBezTo>
                  <a:pt x="9551537" y="2072052"/>
                  <a:pt x="9539552" y="2086042"/>
                  <a:pt x="9601200" y="2015587"/>
                </a:cubicBezTo>
                <a:cubicBezTo>
                  <a:pt x="9614505" y="2000381"/>
                  <a:pt x="9632318" y="1989167"/>
                  <a:pt x="9644062" y="1972725"/>
                </a:cubicBezTo>
                <a:cubicBezTo>
                  <a:pt x="9656442" y="1955394"/>
                  <a:pt x="9664727" y="1935350"/>
                  <a:pt x="9672637" y="1915575"/>
                </a:cubicBezTo>
                <a:cubicBezTo>
                  <a:pt x="9683824" y="1887609"/>
                  <a:pt x="9701212" y="1829850"/>
                  <a:pt x="9701212" y="1829850"/>
                </a:cubicBezTo>
                <a:cubicBezTo>
                  <a:pt x="9707344" y="1786927"/>
                  <a:pt x="9717254" y="1704356"/>
                  <a:pt x="9729787" y="1658400"/>
                </a:cubicBezTo>
                <a:cubicBezTo>
                  <a:pt x="9737712" y="1629341"/>
                  <a:pt x="9748837" y="1601250"/>
                  <a:pt x="9758362" y="1572675"/>
                </a:cubicBezTo>
                <a:cubicBezTo>
                  <a:pt x="9763125" y="1558387"/>
                  <a:pt x="9767057" y="1543795"/>
                  <a:pt x="9772650" y="1529812"/>
                </a:cubicBezTo>
                <a:cubicBezTo>
                  <a:pt x="9782175" y="1506000"/>
                  <a:pt x="9792460" y="1482478"/>
                  <a:pt x="9801225" y="1458375"/>
                </a:cubicBezTo>
                <a:cubicBezTo>
                  <a:pt x="9811519" y="1430068"/>
                  <a:pt x="9818614" y="1400616"/>
                  <a:pt x="9829800" y="1372650"/>
                </a:cubicBezTo>
                <a:cubicBezTo>
                  <a:pt x="9839325" y="1348837"/>
                  <a:pt x="9849370" y="1325226"/>
                  <a:pt x="9858375" y="1301212"/>
                </a:cubicBezTo>
                <a:cubicBezTo>
                  <a:pt x="9863663" y="1287111"/>
                  <a:pt x="9865927" y="1271820"/>
                  <a:pt x="9872662" y="1258350"/>
                </a:cubicBezTo>
                <a:cubicBezTo>
                  <a:pt x="9880341" y="1242991"/>
                  <a:pt x="9893558" y="1230846"/>
                  <a:pt x="9901237" y="1215487"/>
                </a:cubicBezTo>
                <a:cubicBezTo>
                  <a:pt x="9912707" y="1192548"/>
                  <a:pt x="9920807" y="1168064"/>
                  <a:pt x="9929812" y="1144050"/>
                </a:cubicBezTo>
                <a:cubicBezTo>
                  <a:pt x="9935100" y="1129948"/>
                  <a:pt x="9936786" y="1114352"/>
                  <a:pt x="9944100" y="1101187"/>
                </a:cubicBezTo>
                <a:cubicBezTo>
                  <a:pt x="9960778" y="1071166"/>
                  <a:pt x="10001250" y="1015462"/>
                  <a:pt x="10001250" y="1015462"/>
                </a:cubicBezTo>
                <a:cubicBezTo>
                  <a:pt x="10005829" y="997145"/>
                  <a:pt x="10019574" y="935952"/>
                  <a:pt x="10029825" y="915450"/>
                </a:cubicBezTo>
                <a:cubicBezTo>
                  <a:pt x="10037504" y="900091"/>
                  <a:pt x="10048875" y="886875"/>
                  <a:pt x="10058400" y="872587"/>
                </a:cubicBezTo>
                <a:cubicBezTo>
                  <a:pt x="10063162" y="858300"/>
                  <a:pt x="10068550" y="844206"/>
                  <a:pt x="10072687" y="829725"/>
                </a:cubicBezTo>
                <a:cubicBezTo>
                  <a:pt x="10078082" y="810844"/>
                  <a:pt x="10079423" y="790701"/>
                  <a:pt x="10086975" y="772575"/>
                </a:cubicBezTo>
                <a:cubicBezTo>
                  <a:pt x="10103359" y="733255"/>
                  <a:pt x="10125075" y="696375"/>
                  <a:pt x="10144125" y="658275"/>
                </a:cubicBezTo>
                <a:cubicBezTo>
                  <a:pt x="10180379" y="585766"/>
                  <a:pt x="10160886" y="618847"/>
                  <a:pt x="10201275" y="558262"/>
                </a:cubicBezTo>
                <a:cubicBezTo>
                  <a:pt x="10235280" y="456247"/>
                  <a:pt x="10213142" y="497599"/>
                  <a:pt x="10258425" y="429675"/>
                </a:cubicBezTo>
                <a:cubicBezTo>
                  <a:pt x="10294334" y="321944"/>
                  <a:pt x="10245897" y="454730"/>
                  <a:pt x="10301287" y="343950"/>
                </a:cubicBezTo>
                <a:cubicBezTo>
                  <a:pt x="10360440" y="225645"/>
                  <a:pt x="10262259" y="381060"/>
                  <a:pt x="10344150" y="258225"/>
                </a:cubicBezTo>
                <a:cubicBezTo>
                  <a:pt x="10378155" y="156210"/>
                  <a:pt x="10356017" y="197562"/>
                  <a:pt x="10401300" y="129637"/>
                </a:cubicBezTo>
                <a:cubicBezTo>
                  <a:pt x="10406062" y="115350"/>
                  <a:pt x="10407233" y="99306"/>
                  <a:pt x="10415587" y="86775"/>
                </a:cubicBezTo>
                <a:cubicBezTo>
                  <a:pt x="10449393" y="36067"/>
                  <a:pt x="10484533" y="30247"/>
                  <a:pt x="10544175" y="15337"/>
                </a:cubicBezTo>
                <a:cubicBezTo>
                  <a:pt x="10563225" y="10575"/>
                  <a:pt x="10581840" y="3485"/>
                  <a:pt x="10601325" y="1050"/>
                </a:cubicBezTo>
                <a:cubicBezTo>
                  <a:pt x="10620228" y="-1313"/>
                  <a:pt x="10639425" y="1050"/>
                  <a:pt x="10658475" y="1050"/>
                </a:cubicBezTo>
              </a:path>
            </a:pathLst>
          </a:cu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1478578" y="304703"/>
            <a:ext cx="274320" cy="2743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0745590" y="1408330"/>
            <a:ext cx="274320" cy="2743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0266393" y="2468075"/>
            <a:ext cx="274320" cy="2743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9529125" y="3250400"/>
            <a:ext cx="274320" cy="2743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823446" y="3841904"/>
            <a:ext cx="274320" cy="2743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117767" y="4366160"/>
            <a:ext cx="274320" cy="2743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015113" y="4277768"/>
            <a:ext cx="274320" cy="2743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071313" y="3867389"/>
            <a:ext cx="274320" cy="2743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081962" y="3899244"/>
            <a:ext cx="274320" cy="2743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116468" y="4047495"/>
            <a:ext cx="274320" cy="2743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163139" y="4184655"/>
            <a:ext cx="274320" cy="2743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288747" y="4583943"/>
            <a:ext cx="274320" cy="2743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459659" y="5033100"/>
            <a:ext cx="274320" cy="2743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801879" y="5437665"/>
            <a:ext cx="274320" cy="2743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863789" y="5963282"/>
            <a:ext cx="687239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b="1" dirty="0" err="1">
                <a:latin typeface="Bebas Neue" charset="0"/>
                <a:ea typeface="Bebas Neue" charset="0"/>
                <a:cs typeface="Bebas Neue" charset="0"/>
              </a:rPr>
              <a:t>mATCH</a:t>
            </a:r>
            <a:r>
              <a:rPr lang="en-US" sz="5000" b="1" dirty="0">
                <a:latin typeface="Bebas Neue" charset="0"/>
                <a:ea typeface="Bebas Neue" charset="0"/>
                <a:cs typeface="Bebas Neue" charset="0"/>
              </a:rPr>
              <a:t> </a:t>
            </a:r>
            <a:r>
              <a:rPr lang="en-US" sz="5000" dirty="0">
                <a:latin typeface="Bebas Neue" charset="0"/>
                <a:ea typeface="Bebas Neue" charset="0"/>
                <a:cs typeface="Bebas Neue" charset="0"/>
              </a:rPr>
              <a:t>YOUR LINES AND YOUR DOTS</a:t>
            </a:r>
          </a:p>
        </p:txBody>
      </p:sp>
    </p:spTree>
    <p:extLst>
      <p:ext uri="{BB962C8B-B14F-4D97-AF65-F5344CB8AC3E}">
        <p14:creationId xmlns:p14="http://schemas.microsoft.com/office/powerpoint/2010/main" val="12022323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44879" y="5852161"/>
            <a:ext cx="10774680" cy="457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rot="5400000">
            <a:off x="-1716387" y="3227541"/>
            <a:ext cx="529496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957263" y="441863"/>
            <a:ext cx="10658475" cy="5144550"/>
          </a:xfrm>
          <a:custGeom>
            <a:avLst/>
            <a:gdLst>
              <a:gd name="connsiteX0" fmla="*/ 0 w 10658475"/>
              <a:gd name="connsiteY0" fmla="*/ 5144550 h 5144550"/>
              <a:gd name="connsiteX1" fmla="*/ 128587 w 10658475"/>
              <a:gd name="connsiteY1" fmla="*/ 5044537 h 5144550"/>
              <a:gd name="connsiteX2" fmla="*/ 414337 w 10658475"/>
              <a:gd name="connsiteY2" fmla="*/ 4858800 h 5144550"/>
              <a:gd name="connsiteX3" fmla="*/ 800100 w 10658475"/>
              <a:gd name="connsiteY3" fmla="*/ 4644487 h 5144550"/>
              <a:gd name="connsiteX4" fmla="*/ 928687 w 10658475"/>
              <a:gd name="connsiteY4" fmla="*/ 4573050 h 5144550"/>
              <a:gd name="connsiteX5" fmla="*/ 1300162 w 10658475"/>
              <a:gd name="connsiteY5" fmla="*/ 4387312 h 5144550"/>
              <a:gd name="connsiteX6" fmla="*/ 1414462 w 10658475"/>
              <a:gd name="connsiteY6" fmla="*/ 4330162 h 5144550"/>
              <a:gd name="connsiteX7" fmla="*/ 1614487 w 10658475"/>
              <a:gd name="connsiteY7" fmla="*/ 4244437 h 5144550"/>
              <a:gd name="connsiteX8" fmla="*/ 1657350 w 10658475"/>
              <a:gd name="connsiteY8" fmla="*/ 4215862 h 5144550"/>
              <a:gd name="connsiteX9" fmla="*/ 1728787 w 10658475"/>
              <a:gd name="connsiteY9" fmla="*/ 4187287 h 5144550"/>
              <a:gd name="connsiteX10" fmla="*/ 1814512 w 10658475"/>
              <a:gd name="connsiteY10" fmla="*/ 4130137 h 5144550"/>
              <a:gd name="connsiteX11" fmla="*/ 1885950 w 10658475"/>
              <a:gd name="connsiteY11" fmla="*/ 4101562 h 5144550"/>
              <a:gd name="connsiteX12" fmla="*/ 1943100 w 10658475"/>
              <a:gd name="connsiteY12" fmla="*/ 4058700 h 5144550"/>
              <a:gd name="connsiteX13" fmla="*/ 2014537 w 10658475"/>
              <a:gd name="connsiteY13" fmla="*/ 4015837 h 5144550"/>
              <a:gd name="connsiteX14" fmla="*/ 2128837 w 10658475"/>
              <a:gd name="connsiteY14" fmla="*/ 3958687 h 5144550"/>
              <a:gd name="connsiteX15" fmla="*/ 2185987 w 10658475"/>
              <a:gd name="connsiteY15" fmla="*/ 3915825 h 5144550"/>
              <a:gd name="connsiteX16" fmla="*/ 4729162 w 10658475"/>
              <a:gd name="connsiteY16" fmla="*/ 3530062 h 5144550"/>
              <a:gd name="connsiteX17" fmla="*/ 5343525 w 10658475"/>
              <a:gd name="connsiteY17" fmla="*/ 3558637 h 5144550"/>
              <a:gd name="connsiteX18" fmla="*/ 5386387 w 10658475"/>
              <a:gd name="connsiteY18" fmla="*/ 3587212 h 5144550"/>
              <a:gd name="connsiteX19" fmla="*/ 5457825 w 10658475"/>
              <a:gd name="connsiteY19" fmla="*/ 3615787 h 5144550"/>
              <a:gd name="connsiteX20" fmla="*/ 5586412 w 10658475"/>
              <a:gd name="connsiteY20" fmla="*/ 3672937 h 5144550"/>
              <a:gd name="connsiteX21" fmla="*/ 5657850 w 10658475"/>
              <a:gd name="connsiteY21" fmla="*/ 3701512 h 5144550"/>
              <a:gd name="connsiteX22" fmla="*/ 5886450 w 10658475"/>
              <a:gd name="connsiteY22" fmla="*/ 3830100 h 5144550"/>
              <a:gd name="connsiteX23" fmla="*/ 5929312 w 10658475"/>
              <a:gd name="connsiteY23" fmla="*/ 3844387 h 5144550"/>
              <a:gd name="connsiteX24" fmla="*/ 6043612 w 10658475"/>
              <a:gd name="connsiteY24" fmla="*/ 3887250 h 5144550"/>
              <a:gd name="connsiteX25" fmla="*/ 6186487 w 10658475"/>
              <a:gd name="connsiteY25" fmla="*/ 3944400 h 5144550"/>
              <a:gd name="connsiteX26" fmla="*/ 6257925 w 10658475"/>
              <a:gd name="connsiteY26" fmla="*/ 3987262 h 5144550"/>
              <a:gd name="connsiteX27" fmla="*/ 6315075 w 10658475"/>
              <a:gd name="connsiteY27" fmla="*/ 4001550 h 5144550"/>
              <a:gd name="connsiteX28" fmla="*/ 6600825 w 10658475"/>
              <a:gd name="connsiteY28" fmla="*/ 4044412 h 5144550"/>
              <a:gd name="connsiteX29" fmla="*/ 6757987 w 10658475"/>
              <a:gd name="connsiteY29" fmla="*/ 4072987 h 5144550"/>
              <a:gd name="connsiteX30" fmla="*/ 7286625 w 10658475"/>
              <a:gd name="connsiteY30" fmla="*/ 4058700 h 5144550"/>
              <a:gd name="connsiteX31" fmla="*/ 7415212 w 10658475"/>
              <a:gd name="connsiteY31" fmla="*/ 4015837 h 5144550"/>
              <a:gd name="connsiteX32" fmla="*/ 7543800 w 10658475"/>
              <a:gd name="connsiteY32" fmla="*/ 3930112 h 5144550"/>
              <a:gd name="connsiteX33" fmla="*/ 7615237 w 10658475"/>
              <a:gd name="connsiteY33" fmla="*/ 3887250 h 5144550"/>
              <a:gd name="connsiteX34" fmla="*/ 7672387 w 10658475"/>
              <a:gd name="connsiteY34" fmla="*/ 3858675 h 5144550"/>
              <a:gd name="connsiteX35" fmla="*/ 7729537 w 10658475"/>
              <a:gd name="connsiteY35" fmla="*/ 3801525 h 5144550"/>
              <a:gd name="connsiteX36" fmla="*/ 7843837 w 10658475"/>
              <a:gd name="connsiteY36" fmla="*/ 3715800 h 5144550"/>
              <a:gd name="connsiteX37" fmla="*/ 7986712 w 10658475"/>
              <a:gd name="connsiteY37" fmla="*/ 3572925 h 5144550"/>
              <a:gd name="connsiteX38" fmla="*/ 8043862 w 10658475"/>
              <a:gd name="connsiteY38" fmla="*/ 3501487 h 5144550"/>
              <a:gd name="connsiteX39" fmla="*/ 8115300 w 10658475"/>
              <a:gd name="connsiteY39" fmla="*/ 3444337 h 5144550"/>
              <a:gd name="connsiteX40" fmla="*/ 8186737 w 10658475"/>
              <a:gd name="connsiteY40" fmla="*/ 3372900 h 5144550"/>
              <a:gd name="connsiteX41" fmla="*/ 8358187 w 10658475"/>
              <a:gd name="connsiteY41" fmla="*/ 3244312 h 5144550"/>
              <a:gd name="connsiteX42" fmla="*/ 8458200 w 10658475"/>
              <a:gd name="connsiteY42" fmla="*/ 3158587 h 5144550"/>
              <a:gd name="connsiteX43" fmla="*/ 8686800 w 10658475"/>
              <a:gd name="connsiteY43" fmla="*/ 2958562 h 5144550"/>
              <a:gd name="connsiteX44" fmla="*/ 8686800 w 10658475"/>
              <a:gd name="connsiteY44" fmla="*/ 2958562 h 5144550"/>
              <a:gd name="connsiteX45" fmla="*/ 8743950 w 10658475"/>
              <a:gd name="connsiteY45" fmla="*/ 2915700 h 5144550"/>
              <a:gd name="connsiteX46" fmla="*/ 8972550 w 10658475"/>
              <a:gd name="connsiteY46" fmla="*/ 2658525 h 5144550"/>
              <a:gd name="connsiteX47" fmla="*/ 8972550 w 10658475"/>
              <a:gd name="connsiteY47" fmla="*/ 2658525 h 5144550"/>
              <a:gd name="connsiteX48" fmla="*/ 9101137 w 10658475"/>
              <a:gd name="connsiteY48" fmla="*/ 2529937 h 5144550"/>
              <a:gd name="connsiteX49" fmla="*/ 9158287 w 10658475"/>
              <a:gd name="connsiteY49" fmla="*/ 2472787 h 5144550"/>
              <a:gd name="connsiteX50" fmla="*/ 9201150 w 10658475"/>
              <a:gd name="connsiteY50" fmla="*/ 2444212 h 5144550"/>
              <a:gd name="connsiteX51" fmla="*/ 9315450 w 10658475"/>
              <a:gd name="connsiteY51" fmla="*/ 2315625 h 5144550"/>
              <a:gd name="connsiteX52" fmla="*/ 9386887 w 10658475"/>
              <a:gd name="connsiteY52" fmla="*/ 2272762 h 5144550"/>
              <a:gd name="connsiteX53" fmla="*/ 9472612 w 10658475"/>
              <a:gd name="connsiteY53" fmla="*/ 2172750 h 5144550"/>
              <a:gd name="connsiteX54" fmla="*/ 9515475 w 10658475"/>
              <a:gd name="connsiteY54" fmla="*/ 2144175 h 5144550"/>
              <a:gd name="connsiteX55" fmla="*/ 9601200 w 10658475"/>
              <a:gd name="connsiteY55" fmla="*/ 2015587 h 5144550"/>
              <a:gd name="connsiteX56" fmla="*/ 9644062 w 10658475"/>
              <a:gd name="connsiteY56" fmla="*/ 1972725 h 5144550"/>
              <a:gd name="connsiteX57" fmla="*/ 9672637 w 10658475"/>
              <a:gd name="connsiteY57" fmla="*/ 1915575 h 5144550"/>
              <a:gd name="connsiteX58" fmla="*/ 9701212 w 10658475"/>
              <a:gd name="connsiteY58" fmla="*/ 1829850 h 5144550"/>
              <a:gd name="connsiteX59" fmla="*/ 9729787 w 10658475"/>
              <a:gd name="connsiteY59" fmla="*/ 1658400 h 5144550"/>
              <a:gd name="connsiteX60" fmla="*/ 9758362 w 10658475"/>
              <a:gd name="connsiteY60" fmla="*/ 1572675 h 5144550"/>
              <a:gd name="connsiteX61" fmla="*/ 9772650 w 10658475"/>
              <a:gd name="connsiteY61" fmla="*/ 1529812 h 5144550"/>
              <a:gd name="connsiteX62" fmla="*/ 9801225 w 10658475"/>
              <a:gd name="connsiteY62" fmla="*/ 1458375 h 5144550"/>
              <a:gd name="connsiteX63" fmla="*/ 9829800 w 10658475"/>
              <a:gd name="connsiteY63" fmla="*/ 1372650 h 5144550"/>
              <a:gd name="connsiteX64" fmla="*/ 9858375 w 10658475"/>
              <a:gd name="connsiteY64" fmla="*/ 1301212 h 5144550"/>
              <a:gd name="connsiteX65" fmla="*/ 9872662 w 10658475"/>
              <a:gd name="connsiteY65" fmla="*/ 1258350 h 5144550"/>
              <a:gd name="connsiteX66" fmla="*/ 9901237 w 10658475"/>
              <a:gd name="connsiteY66" fmla="*/ 1215487 h 5144550"/>
              <a:gd name="connsiteX67" fmla="*/ 9929812 w 10658475"/>
              <a:gd name="connsiteY67" fmla="*/ 1144050 h 5144550"/>
              <a:gd name="connsiteX68" fmla="*/ 9944100 w 10658475"/>
              <a:gd name="connsiteY68" fmla="*/ 1101187 h 5144550"/>
              <a:gd name="connsiteX69" fmla="*/ 10001250 w 10658475"/>
              <a:gd name="connsiteY69" fmla="*/ 1015462 h 5144550"/>
              <a:gd name="connsiteX70" fmla="*/ 10029825 w 10658475"/>
              <a:gd name="connsiteY70" fmla="*/ 915450 h 5144550"/>
              <a:gd name="connsiteX71" fmla="*/ 10058400 w 10658475"/>
              <a:gd name="connsiteY71" fmla="*/ 872587 h 5144550"/>
              <a:gd name="connsiteX72" fmla="*/ 10072687 w 10658475"/>
              <a:gd name="connsiteY72" fmla="*/ 829725 h 5144550"/>
              <a:gd name="connsiteX73" fmla="*/ 10086975 w 10658475"/>
              <a:gd name="connsiteY73" fmla="*/ 772575 h 5144550"/>
              <a:gd name="connsiteX74" fmla="*/ 10144125 w 10658475"/>
              <a:gd name="connsiteY74" fmla="*/ 658275 h 5144550"/>
              <a:gd name="connsiteX75" fmla="*/ 10201275 w 10658475"/>
              <a:gd name="connsiteY75" fmla="*/ 558262 h 5144550"/>
              <a:gd name="connsiteX76" fmla="*/ 10258425 w 10658475"/>
              <a:gd name="connsiteY76" fmla="*/ 429675 h 5144550"/>
              <a:gd name="connsiteX77" fmla="*/ 10301287 w 10658475"/>
              <a:gd name="connsiteY77" fmla="*/ 343950 h 5144550"/>
              <a:gd name="connsiteX78" fmla="*/ 10344150 w 10658475"/>
              <a:gd name="connsiteY78" fmla="*/ 258225 h 5144550"/>
              <a:gd name="connsiteX79" fmla="*/ 10401300 w 10658475"/>
              <a:gd name="connsiteY79" fmla="*/ 129637 h 5144550"/>
              <a:gd name="connsiteX80" fmla="*/ 10415587 w 10658475"/>
              <a:gd name="connsiteY80" fmla="*/ 86775 h 5144550"/>
              <a:gd name="connsiteX81" fmla="*/ 10544175 w 10658475"/>
              <a:gd name="connsiteY81" fmla="*/ 15337 h 5144550"/>
              <a:gd name="connsiteX82" fmla="*/ 10601325 w 10658475"/>
              <a:gd name="connsiteY82" fmla="*/ 1050 h 5144550"/>
              <a:gd name="connsiteX83" fmla="*/ 10658475 w 10658475"/>
              <a:gd name="connsiteY83" fmla="*/ 1050 h 514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10658475" h="5144550">
                <a:moveTo>
                  <a:pt x="0" y="5144550"/>
                </a:moveTo>
                <a:cubicBezTo>
                  <a:pt x="155486" y="4989062"/>
                  <a:pt x="-2316" y="5131805"/>
                  <a:pt x="128587" y="5044537"/>
                </a:cubicBezTo>
                <a:cubicBezTo>
                  <a:pt x="393662" y="4867821"/>
                  <a:pt x="-177400" y="5187543"/>
                  <a:pt x="414337" y="4858800"/>
                </a:cubicBezTo>
                <a:lnTo>
                  <a:pt x="800100" y="4644487"/>
                </a:lnTo>
                <a:cubicBezTo>
                  <a:pt x="842962" y="4620675"/>
                  <a:pt x="883880" y="4592964"/>
                  <a:pt x="928687" y="4573050"/>
                </a:cubicBezTo>
                <a:cubicBezTo>
                  <a:pt x="1441202" y="4345265"/>
                  <a:pt x="1003682" y="4554082"/>
                  <a:pt x="1300162" y="4387312"/>
                </a:cubicBezTo>
                <a:cubicBezTo>
                  <a:pt x="1337289" y="4366428"/>
                  <a:pt x="1375436" y="4347236"/>
                  <a:pt x="1414462" y="4330162"/>
                </a:cubicBezTo>
                <a:cubicBezTo>
                  <a:pt x="1561837" y="4265686"/>
                  <a:pt x="1489885" y="4313661"/>
                  <a:pt x="1614487" y="4244437"/>
                </a:cubicBezTo>
                <a:cubicBezTo>
                  <a:pt x="1629498" y="4236098"/>
                  <a:pt x="1641991" y="4223541"/>
                  <a:pt x="1657350" y="4215862"/>
                </a:cubicBezTo>
                <a:cubicBezTo>
                  <a:pt x="1680289" y="4204392"/>
                  <a:pt x="1706272" y="4199568"/>
                  <a:pt x="1728787" y="4187287"/>
                </a:cubicBezTo>
                <a:cubicBezTo>
                  <a:pt x="1758936" y="4170842"/>
                  <a:pt x="1784363" y="4146582"/>
                  <a:pt x="1814512" y="4130137"/>
                </a:cubicBezTo>
                <a:cubicBezTo>
                  <a:pt x="1837027" y="4117856"/>
                  <a:pt x="1863530" y="4114017"/>
                  <a:pt x="1885950" y="4101562"/>
                </a:cubicBezTo>
                <a:cubicBezTo>
                  <a:pt x="1906766" y="4089998"/>
                  <a:pt x="1923287" y="4071909"/>
                  <a:pt x="1943100" y="4058700"/>
                </a:cubicBezTo>
                <a:cubicBezTo>
                  <a:pt x="1966206" y="4043296"/>
                  <a:pt x="1990086" y="4029003"/>
                  <a:pt x="2014537" y="4015837"/>
                </a:cubicBezTo>
                <a:cubicBezTo>
                  <a:pt x="2052042" y="3995642"/>
                  <a:pt x="2094759" y="3984245"/>
                  <a:pt x="2128837" y="3958687"/>
                </a:cubicBezTo>
                <a:cubicBezTo>
                  <a:pt x="2147887" y="3944400"/>
                  <a:pt x="2162492" y="3919698"/>
                  <a:pt x="2185987" y="3915825"/>
                </a:cubicBezTo>
                <a:cubicBezTo>
                  <a:pt x="3031993" y="3776374"/>
                  <a:pt x="3881437" y="3658650"/>
                  <a:pt x="4729162" y="3530062"/>
                </a:cubicBezTo>
                <a:cubicBezTo>
                  <a:pt x="4933950" y="3539587"/>
                  <a:pt x="5139287" y="3540877"/>
                  <a:pt x="5343525" y="3558637"/>
                </a:cubicBezTo>
                <a:cubicBezTo>
                  <a:pt x="5360632" y="3560125"/>
                  <a:pt x="5371029" y="3579533"/>
                  <a:pt x="5386387" y="3587212"/>
                </a:cubicBezTo>
                <a:cubicBezTo>
                  <a:pt x="5409326" y="3598682"/>
                  <a:pt x="5435406" y="3603332"/>
                  <a:pt x="5457825" y="3615787"/>
                </a:cubicBezTo>
                <a:cubicBezTo>
                  <a:pt x="5576281" y="3681596"/>
                  <a:pt x="5448917" y="3645439"/>
                  <a:pt x="5586412" y="3672937"/>
                </a:cubicBezTo>
                <a:cubicBezTo>
                  <a:pt x="5610225" y="3682462"/>
                  <a:pt x="5635269" y="3689353"/>
                  <a:pt x="5657850" y="3701512"/>
                </a:cubicBezTo>
                <a:cubicBezTo>
                  <a:pt x="5875133" y="3818511"/>
                  <a:pt x="5668574" y="3731066"/>
                  <a:pt x="5886450" y="3830100"/>
                </a:cubicBezTo>
                <a:cubicBezTo>
                  <a:pt x="5900160" y="3836332"/>
                  <a:pt x="5915159" y="3839240"/>
                  <a:pt x="5929312" y="3844387"/>
                </a:cubicBezTo>
                <a:cubicBezTo>
                  <a:pt x="5967553" y="3858293"/>
                  <a:pt x="6006666" y="3870198"/>
                  <a:pt x="6043612" y="3887250"/>
                </a:cubicBezTo>
                <a:cubicBezTo>
                  <a:pt x="6184716" y="3952375"/>
                  <a:pt x="6045108" y="3916123"/>
                  <a:pt x="6186487" y="3944400"/>
                </a:cubicBezTo>
                <a:cubicBezTo>
                  <a:pt x="6210300" y="3958687"/>
                  <a:pt x="6232548" y="3975984"/>
                  <a:pt x="6257925" y="3987262"/>
                </a:cubicBezTo>
                <a:cubicBezTo>
                  <a:pt x="6275869" y="3995237"/>
                  <a:pt x="6295875" y="3997436"/>
                  <a:pt x="6315075" y="4001550"/>
                </a:cubicBezTo>
                <a:cubicBezTo>
                  <a:pt x="6481154" y="4037139"/>
                  <a:pt x="6433007" y="4027631"/>
                  <a:pt x="6600825" y="4044412"/>
                </a:cubicBezTo>
                <a:cubicBezTo>
                  <a:pt x="6624058" y="4049059"/>
                  <a:pt x="6739700" y="4072987"/>
                  <a:pt x="6757987" y="4072987"/>
                </a:cubicBezTo>
                <a:cubicBezTo>
                  <a:pt x="6934264" y="4072987"/>
                  <a:pt x="7110412" y="4063462"/>
                  <a:pt x="7286625" y="4058700"/>
                </a:cubicBezTo>
                <a:cubicBezTo>
                  <a:pt x="7341194" y="4045057"/>
                  <a:pt x="7361410" y="4042738"/>
                  <a:pt x="7415212" y="4015837"/>
                </a:cubicBezTo>
                <a:cubicBezTo>
                  <a:pt x="7498241" y="3974323"/>
                  <a:pt x="7472005" y="3977976"/>
                  <a:pt x="7543800" y="3930112"/>
                </a:cubicBezTo>
                <a:cubicBezTo>
                  <a:pt x="7566906" y="3914708"/>
                  <a:pt x="7590962" y="3900736"/>
                  <a:pt x="7615237" y="3887250"/>
                </a:cubicBezTo>
                <a:cubicBezTo>
                  <a:pt x="7633855" y="3876907"/>
                  <a:pt x="7655348" y="3871454"/>
                  <a:pt x="7672387" y="3858675"/>
                </a:cubicBezTo>
                <a:cubicBezTo>
                  <a:pt x="7693940" y="3842511"/>
                  <a:pt x="7708841" y="3818772"/>
                  <a:pt x="7729537" y="3801525"/>
                </a:cubicBezTo>
                <a:cubicBezTo>
                  <a:pt x="7766124" y="3771036"/>
                  <a:pt x="7810161" y="3749476"/>
                  <a:pt x="7843837" y="3715800"/>
                </a:cubicBezTo>
                <a:cubicBezTo>
                  <a:pt x="7891462" y="3668175"/>
                  <a:pt x="7944638" y="3625518"/>
                  <a:pt x="7986712" y="3572925"/>
                </a:cubicBezTo>
                <a:cubicBezTo>
                  <a:pt x="8005762" y="3549112"/>
                  <a:pt x="8022299" y="3523050"/>
                  <a:pt x="8043862" y="3501487"/>
                </a:cubicBezTo>
                <a:cubicBezTo>
                  <a:pt x="8065425" y="3479924"/>
                  <a:pt x="8092633" y="3464737"/>
                  <a:pt x="8115300" y="3444337"/>
                </a:cubicBezTo>
                <a:cubicBezTo>
                  <a:pt x="8140331" y="3421809"/>
                  <a:pt x="8161819" y="3395553"/>
                  <a:pt x="8186737" y="3372900"/>
                </a:cubicBezTo>
                <a:cubicBezTo>
                  <a:pt x="8263813" y="3302831"/>
                  <a:pt x="8273857" y="3300532"/>
                  <a:pt x="8358187" y="3244312"/>
                </a:cubicBezTo>
                <a:cubicBezTo>
                  <a:pt x="8409916" y="3166720"/>
                  <a:pt x="8359505" y="3229083"/>
                  <a:pt x="8458200" y="3158587"/>
                </a:cubicBezTo>
                <a:cubicBezTo>
                  <a:pt x="8587158" y="3066474"/>
                  <a:pt x="8580381" y="3064981"/>
                  <a:pt x="8686800" y="2958562"/>
                </a:cubicBezTo>
                <a:lnTo>
                  <a:pt x="8686800" y="2958562"/>
                </a:lnTo>
                <a:cubicBezTo>
                  <a:pt x="8705850" y="2944275"/>
                  <a:pt x="8726453" y="2931852"/>
                  <a:pt x="8743950" y="2915700"/>
                </a:cubicBezTo>
                <a:cubicBezTo>
                  <a:pt x="8875509" y="2794261"/>
                  <a:pt x="8867055" y="2794160"/>
                  <a:pt x="8972550" y="2658525"/>
                </a:cubicBezTo>
                <a:lnTo>
                  <a:pt x="8972550" y="2658525"/>
                </a:lnTo>
                <a:lnTo>
                  <a:pt x="9101137" y="2529937"/>
                </a:lnTo>
                <a:cubicBezTo>
                  <a:pt x="9120187" y="2510887"/>
                  <a:pt x="9135871" y="2487731"/>
                  <a:pt x="9158287" y="2472787"/>
                </a:cubicBezTo>
                <a:cubicBezTo>
                  <a:pt x="9172575" y="2463262"/>
                  <a:pt x="9189008" y="2456354"/>
                  <a:pt x="9201150" y="2444212"/>
                </a:cubicBezTo>
                <a:cubicBezTo>
                  <a:pt x="9269263" y="2376100"/>
                  <a:pt x="9241920" y="2372816"/>
                  <a:pt x="9315450" y="2315625"/>
                </a:cubicBezTo>
                <a:cubicBezTo>
                  <a:pt x="9337370" y="2298576"/>
                  <a:pt x="9364671" y="2289424"/>
                  <a:pt x="9386887" y="2272762"/>
                </a:cubicBezTo>
                <a:cubicBezTo>
                  <a:pt x="9449104" y="2226099"/>
                  <a:pt x="9414661" y="2230701"/>
                  <a:pt x="9472612" y="2172750"/>
                </a:cubicBezTo>
                <a:cubicBezTo>
                  <a:pt x="9484754" y="2160608"/>
                  <a:pt x="9501187" y="2153700"/>
                  <a:pt x="9515475" y="2144175"/>
                </a:cubicBezTo>
                <a:cubicBezTo>
                  <a:pt x="9551537" y="2072052"/>
                  <a:pt x="9539552" y="2086042"/>
                  <a:pt x="9601200" y="2015587"/>
                </a:cubicBezTo>
                <a:cubicBezTo>
                  <a:pt x="9614505" y="2000381"/>
                  <a:pt x="9632318" y="1989167"/>
                  <a:pt x="9644062" y="1972725"/>
                </a:cubicBezTo>
                <a:cubicBezTo>
                  <a:pt x="9656442" y="1955394"/>
                  <a:pt x="9664727" y="1935350"/>
                  <a:pt x="9672637" y="1915575"/>
                </a:cubicBezTo>
                <a:cubicBezTo>
                  <a:pt x="9683824" y="1887609"/>
                  <a:pt x="9701212" y="1829850"/>
                  <a:pt x="9701212" y="1829850"/>
                </a:cubicBezTo>
                <a:cubicBezTo>
                  <a:pt x="9707344" y="1786927"/>
                  <a:pt x="9717254" y="1704356"/>
                  <a:pt x="9729787" y="1658400"/>
                </a:cubicBezTo>
                <a:cubicBezTo>
                  <a:pt x="9737712" y="1629341"/>
                  <a:pt x="9748837" y="1601250"/>
                  <a:pt x="9758362" y="1572675"/>
                </a:cubicBezTo>
                <a:cubicBezTo>
                  <a:pt x="9763125" y="1558387"/>
                  <a:pt x="9767057" y="1543795"/>
                  <a:pt x="9772650" y="1529812"/>
                </a:cubicBezTo>
                <a:cubicBezTo>
                  <a:pt x="9782175" y="1506000"/>
                  <a:pt x="9792460" y="1482478"/>
                  <a:pt x="9801225" y="1458375"/>
                </a:cubicBezTo>
                <a:cubicBezTo>
                  <a:pt x="9811519" y="1430068"/>
                  <a:pt x="9818614" y="1400616"/>
                  <a:pt x="9829800" y="1372650"/>
                </a:cubicBezTo>
                <a:cubicBezTo>
                  <a:pt x="9839325" y="1348837"/>
                  <a:pt x="9849370" y="1325226"/>
                  <a:pt x="9858375" y="1301212"/>
                </a:cubicBezTo>
                <a:cubicBezTo>
                  <a:pt x="9863663" y="1287111"/>
                  <a:pt x="9865927" y="1271820"/>
                  <a:pt x="9872662" y="1258350"/>
                </a:cubicBezTo>
                <a:cubicBezTo>
                  <a:pt x="9880341" y="1242991"/>
                  <a:pt x="9893558" y="1230846"/>
                  <a:pt x="9901237" y="1215487"/>
                </a:cubicBezTo>
                <a:cubicBezTo>
                  <a:pt x="9912707" y="1192548"/>
                  <a:pt x="9920807" y="1168064"/>
                  <a:pt x="9929812" y="1144050"/>
                </a:cubicBezTo>
                <a:cubicBezTo>
                  <a:pt x="9935100" y="1129948"/>
                  <a:pt x="9936786" y="1114352"/>
                  <a:pt x="9944100" y="1101187"/>
                </a:cubicBezTo>
                <a:cubicBezTo>
                  <a:pt x="9960778" y="1071166"/>
                  <a:pt x="10001250" y="1015462"/>
                  <a:pt x="10001250" y="1015462"/>
                </a:cubicBezTo>
                <a:cubicBezTo>
                  <a:pt x="10005829" y="997145"/>
                  <a:pt x="10019574" y="935952"/>
                  <a:pt x="10029825" y="915450"/>
                </a:cubicBezTo>
                <a:cubicBezTo>
                  <a:pt x="10037504" y="900091"/>
                  <a:pt x="10048875" y="886875"/>
                  <a:pt x="10058400" y="872587"/>
                </a:cubicBezTo>
                <a:cubicBezTo>
                  <a:pt x="10063162" y="858300"/>
                  <a:pt x="10068550" y="844206"/>
                  <a:pt x="10072687" y="829725"/>
                </a:cubicBezTo>
                <a:cubicBezTo>
                  <a:pt x="10078082" y="810844"/>
                  <a:pt x="10079423" y="790701"/>
                  <a:pt x="10086975" y="772575"/>
                </a:cubicBezTo>
                <a:cubicBezTo>
                  <a:pt x="10103359" y="733255"/>
                  <a:pt x="10125075" y="696375"/>
                  <a:pt x="10144125" y="658275"/>
                </a:cubicBezTo>
                <a:cubicBezTo>
                  <a:pt x="10180379" y="585766"/>
                  <a:pt x="10160886" y="618847"/>
                  <a:pt x="10201275" y="558262"/>
                </a:cubicBezTo>
                <a:cubicBezTo>
                  <a:pt x="10235280" y="456247"/>
                  <a:pt x="10213142" y="497599"/>
                  <a:pt x="10258425" y="429675"/>
                </a:cubicBezTo>
                <a:cubicBezTo>
                  <a:pt x="10294334" y="321944"/>
                  <a:pt x="10245897" y="454730"/>
                  <a:pt x="10301287" y="343950"/>
                </a:cubicBezTo>
                <a:cubicBezTo>
                  <a:pt x="10360440" y="225645"/>
                  <a:pt x="10262259" y="381060"/>
                  <a:pt x="10344150" y="258225"/>
                </a:cubicBezTo>
                <a:cubicBezTo>
                  <a:pt x="10378155" y="156210"/>
                  <a:pt x="10356017" y="197562"/>
                  <a:pt x="10401300" y="129637"/>
                </a:cubicBezTo>
                <a:cubicBezTo>
                  <a:pt x="10406062" y="115350"/>
                  <a:pt x="10407233" y="99306"/>
                  <a:pt x="10415587" y="86775"/>
                </a:cubicBezTo>
                <a:cubicBezTo>
                  <a:pt x="10449393" y="36067"/>
                  <a:pt x="10484533" y="30247"/>
                  <a:pt x="10544175" y="15337"/>
                </a:cubicBezTo>
                <a:cubicBezTo>
                  <a:pt x="10563225" y="10575"/>
                  <a:pt x="10581840" y="3485"/>
                  <a:pt x="10601325" y="1050"/>
                </a:cubicBezTo>
                <a:cubicBezTo>
                  <a:pt x="10620228" y="-1313"/>
                  <a:pt x="10639425" y="1050"/>
                  <a:pt x="10658475" y="1050"/>
                </a:cubicBezTo>
              </a:path>
            </a:pathLst>
          </a:cu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1478578" y="304703"/>
            <a:ext cx="274320" cy="2743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117767" y="4366160"/>
            <a:ext cx="274320" cy="2743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071313" y="3867389"/>
            <a:ext cx="274320" cy="2743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863789" y="5963282"/>
            <a:ext cx="687239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b="1" dirty="0" err="1">
                <a:latin typeface="Bebas Neue" charset="0"/>
                <a:ea typeface="Bebas Neue" charset="0"/>
                <a:cs typeface="Bebas Neue" charset="0"/>
              </a:rPr>
              <a:t>mATCH</a:t>
            </a:r>
            <a:r>
              <a:rPr lang="en-US" sz="5000" b="1" dirty="0">
                <a:latin typeface="Bebas Neue" charset="0"/>
                <a:ea typeface="Bebas Neue" charset="0"/>
                <a:cs typeface="Bebas Neue" charset="0"/>
              </a:rPr>
              <a:t> </a:t>
            </a:r>
            <a:r>
              <a:rPr lang="en-US" sz="5000" dirty="0">
                <a:latin typeface="Bebas Neue" charset="0"/>
                <a:ea typeface="Bebas Neue" charset="0"/>
                <a:cs typeface="Bebas Neue" charset="0"/>
              </a:rPr>
              <a:t>YOUR LINES AND YOUR DOTS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70276" y="3280691"/>
            <a:ext cx="27895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HERE IS ANOTHER NOTE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839510" y="4705881"/>
            <a:ext cx="18966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Bebas Neue" charset="0"/>
                <a:ea typeface="Bebas Neue" charset="0"/>
                <a:cs typeface="Bebas Neue" charset="0"/>
              </a:rPr>
              <a:t>HERE IS A NOTE</a:t>
            </a:r>
            <a:endParaRPr lang="en-US" sz="3000" dirty="0"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300239" y="605765"/>
            <a:ext cx="7681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Bebas Neue" charset="0"/>
                <a:ea typeface="Bebas Neue" charset="0"/>
                <a:cs typeface="Bebas Neue" charset="0"/>
              </a:rPr>
              <a:t>NOTE</a:t>
            </a:r>
            <a:endParaRPr lang="en-US" sz="3000" dirty="0">
              <a:latin typeface="Bebas Neue" charset="0"/>
              <a:ea typeface="Bebas Neue" charset="0"/>
              <a:cs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31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DC1029-035C-D645-A8B7-0BE4B04EB5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Feltron</a:t>
            </a:r>
            <a:r>
              <a:rPr lang="en-US" dirty="0"/>
              <a:t> Report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43A56D1-7AFB-B748-AF5D-9D75DE4F3A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</a:rPr>
              <a:t>Nicholas Felton</a:t>
            </a:r>
            <a:endParaRPr lang="en-US" b="1" dirty="0"/>
          </a:p>
          <a:p>
            <a:r>
              <a:rPr lang="en-US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feltron.com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6105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44879" y="5852161"/>
            <a:ext cx="10774680" cy="457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5400000">
            <a:off x="-1716387" y="3227541"/>
            <a:ext cx="529496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971550" y="71443"/>
            <a:ext cx="10587038" cy="5780718"/>
          </a:xfrm>
          <a:custGeom>
            <a:avLst/>
            <a:gdLst>
              <a:gd name="connsiteX0" fmla="*/ 0 w 10587038"/>
              <a:gd name="connsiteY0" fmla="*/ 5886450 h 5886450"/>
              <a:gd name="connsiteX1" fmla="*/ 14288 w 10587038"/>
              <a:gd name="connsiteY1" fmla="*/ 5672138 h 5886450"/>
              <a:gd name="connsiteX2" fmla="*/ 28575 w 10587038"/>
              <a:gd name="connsiteY2" fmla="*/ 5572125 h 5886450"/>
              <a:gd name="connsiteX3" fmla="*/ 42863 w 10587038"/>
              <a:gd name="connsiteY3" fmla="*/ 5443538 h 5886450"/>
              <a:gd name="connsiteX4" fmla="*/ 57150 w 10587038"/>
              <a:gd name="connsiteY4" fmla="*/ 5272088 h 5886450"/>
              <a:gd name="connsiteX5" fmla="*/ 71438 w 10587038"/>
              <a:gd name="connsiteY5" fmla="*/ 5172075 h 5886450"/>
              <a:gd name="connsiteX6" fmla="*/ 85725 w 10587038"/>
              <a:gd name="connsiteY6" fmla="*/ 4986338 h 5886450"/>
              <a:gd name="connsiteX7" fmla="*/ 114300 w 10587038"/>
              <a:gd name="connsiteY7" fmla="*/ 4857750 h 5886450"/>
              <a:gd name="connsiteX8" fmla="*/ 157163 w 10587038"/>
              <a:gd name="connsiteY8" fmla="*/ 4872038 h 5886450"/>
              <a:gd name="connsiteX9" fmla="*/ 257175 w 10587038"/>
              <a:gd name="connsiteY9" fmla="*/ 5043488 h 5886450"/>
              <a:gd name="connsiteX10" fmla="*/ 271463 w 10587038"/>
              <a:gd name="connsiteY10" fmla="*/ 5100638 h 5886450"/>
              <a:gd name="connsiteX11" fmla="*/ 300038 w 10587038"/>
              <a:gd name="connsiteY11" fmla="*/ 5172075 h 5886450"/>
              <a:gd name="connsiteX12" fmla="*/ 357188 w 10587038"/>
              <a:gd name="connsiteY12" fmla="*/ 5372100 h 5886450"/>
              <a:gd name="connsiteX13" fmla="*/ 371475 w 10587038"/>
              <a:gd name="connsiteY13" fmla="*/ 5443538 h 5886450"/>
              <a:gd name="connsiteX14" fmla="*/ 385763 w 10587038"/>
              <a:gd name="connsiteY14" fmla="*/ 5100638 h 5886450"/>
              <a:gd name="connsiteX15" fmla="*/ 428625 w 10587038"/>
              <a:gd name="connsiteY15" fmla="*/ 4614863 h 5886450"/>
              <a:gd name="connsiteX16" fmla="*/ 442913 w 10587038"/>
              <a:gd name="connsiteY16" fmla="*/ 4443413 h 5886450"/>
              <a:gd name="connsiteX17" fmla="*/ 471488 w 10587038"/>
              <a:gd name="connsiteY17" fmla="*/ 4157663 h 5886450"/>
              <a:gd name="connsiteX18" fmla="*/ 500063 w 10587038"/>
              <a:gd name="connsiteY18" fmla="*/ 3614738 h 5886450"/>
              <a:gd name="connsiteX19" fmla="*/ 514350 w 10587038"/>
              <a:gd name="connsiteY19" fmla="*/ 3457575 h 5886450"/>
              <a:gd name="connsiteX20" fmla="*/ 528638 w 10587038"/>
              <a:gd name="connsiteY20" fmla="*/ 3171825 h 5886450"/>
              <a:gd name="connsiteX21" fmla="*/ 585788 w 10587038"/>
              <a:gd name="connsiteY21" fmla="*/ 2657475 h 5886450"/>
              <a:gd name="connsiteX22" fmla="*/ 600075 w 10587038"/>
              <a:gd name="connsiteY22" fmla="*/ 2257425 h 5886450"/>
              <a:gd name="connsiteX23" fmla="*/ 614363 w 10587038"/>
              <a:gd name="connsiteY23" fmla="*/ 2171700 h 5886450"/>
              <a:gd name="connsiteX24" fmla="*/ 642938 w 10587038"/>
              <a:gd name="connsiteY24" fmla="*/ 1685925 h 5886450"/>
              <a:gd name="connsiteX25" fmla="*/ 657225 w 10587038"/>
              <a:gd name="connsiteY25" fmla="*/ 1571625 h 5886450"/>
              <a:gd name="connsiteX26" fmla="*/ 671513 w 10587038"/>
              <a:gd name="connsiteY26" fmla="*/ 1414463 h 5886450"/>
              <a:gd name="connsiteX27" fmla="*/ 700088 w 10587038"/>
              <a:gd name="connsiteY27" fmla="*/ 1714500 h 5886450"/>
              <a:gd name="connsiteX28" fmla="*/ 714375 w 10587038"/>
              <a:gd name="connsiteY28" fmla="*/ 1857375 h 5886450"/>
              <a:gd name="connsiteX29" fmla="*/ 728663 w 10587038"/>
              <a:gd name="connsiteY29" fmla="*/ 2028825 h 5886450"/>
              <a:gd name="connsiteX30" fmla="*/ 757238 w 10587038"/>
              <a:gd name="connsiteY30" fmla="*/ 2243138 h 5886450"/>
              <a:gd name="connsiteX31" fmla="*/ 800100 w 10587038"/>
              <a:gd name="connsiteY31" fmla="*/ 3000375 h 5886450"/>
              <a:gd name="connsiteX32" fmla="*/ 828675 w 10587038"/>
              <a:gd name="connsiteY32" fmla="*/ 3486150 h 5886450"/>
              <a:gd name="connsiteX33" fmla="*/ 842963 w 10587038"/>
              <a:gd name="connsiteY33" fmla="*/ 3729038 h 5886450"/>
              <a:gd name="connsiteX34" fmla="*/ 857250 w 10587038"/>
              <a:gd name="connsiteY34" fmla="*/ 3929063 h 5886450"/>
              <a:gd name="connsiteX35" fmla="*/ 871538 w 10587038"/>
              <a:gd name="connsiteY35" fmla="*/ 4757738 h 5886450"/>
              <a:gd name="connsiteX36" fmla="*/ 900113 w 10587038"/>
              <a:gd name="connsiteY36" fmla="*/ 5229225 h 5886450"/>
              <a:gd name="connsiteX37" fmla="*/ 914400 w 10587038"/>
              <a:gd name="connsiteY37" fmla="*/ 5072063 h 5886450"/>
              <a:gd name="connsiteX38" fmla="*/ 928688 w 10587038"/>
              <a:gd name="connsiteY38" fmla="*/ 5029200 h 5886450"/>
              <a:gd name="connsiteX39" fmla="*/ 942975 w 10587038"/>
              <a:gd name="connsiteY39" fmla="*/ 4929188 h 5886450"/>
              <a:gd name="connsiteX40" fmla="*/ 971550 w 10587038"/>
              <a:gd name="connsiteY40" fmla="*/ 4814888 h 5886450"/>
              <a:gd name="connsiteX41" fmla="*/ 985838 w 10587038"/>
              <a:gd name="connsiteY41" fmla="*/ 4772025 h 5886450"/>
              <a:gd name="connsiteX42" fmla="*/ 1000125 w 10587038"/>
              <a:gd name="connsiteY42" fmla="*/ 4700588 h 5886450"/>
              <a:gd name="connsiteX43" fmla="*/ 1042988 w 10587038"/>
              <a:gd name="connsiteY43" fmla="*/ 4757738 h 5886450"/>
              <a:gd name="connsiteX44" fmla="*/ 1057275 w 10587038"/>
              <a:gd name="connsiteY44" fmla="*/ 4872038 h 5886450"/>
              <a:gd name="connsiteX45" fmla="*/ 1071563 w 10587038"/>
              <a:gd name="connsiteY45" fmla="*/ 4957763 h 5886450"/>
              <a:gd name="connsiteX46" fmla="*/ 1100138 w 10587038"/>
              <a:gd name="connsiteY46" fmla="*/ 5072063 h 5886450"/>
              <a:gd name="connsiteX47" fmla="*/ 1114425 w 10587038"/>
              <a:gd name="connsiteY47" fmla="*/ 5129213 h 5886450"/>
              <a:gd name="connsiteX48" fmla="*/ 1143000 w 10587038"/>
              <a:gd name="connsiteY48" fmla="*/ 5186363 h 5886450"/>
              <a:gd name="connsiteX49" fmla="*/ 1171575 w 10587038"/>
              <a:gd name="connsiteY49" fmla="*/ 5300663 h 5886450"/>
              <a:gd name="connsiteX50" fmla="*/ 1200150 w 10587038"/>
              <a:gd name="connsiteY50" fmla="*/ 5386388 h 5886450"/>
              <a:gd name="connsiteX51" fmla="*/ 1214438 w 10587038"/>
              <a:gd name="connsiteY51" fmla="*/ 5429250 h 5886450"/>
              <a:gd name="connsiteX52" fmla="*/ 1271588 w 10587038"/>
              <a:gd name="connsiteY52" fmla="*/ 5372100 h 5886450"/>
              <a:gd name="connsiteX53" fmla="*/ 1443038 w 10587038"/>
              <a:gd name="connsiteY53" fmla="*/ 4800600 h 5886450"/>
              <a:gd name="connsiteX54" fmla="*/ 1671638 w 10587038"/>
              <a:gd name="connsiteY54" fmla="*/ 3729038 h 5886450"/>
              <a:gd name="connsiteX55" fmla="*/ 1885950 w 10587038"/>
              <a:gd name="connsiteY55" fmla="*/ 2514600 h 5886450"/>
              <a:gd name="connsiteX56" fmla="*/ 2143125 w 10587038"/>
              <a:gd name="connsiteY56" fmla="*/ 914400 h 5886450"/>
              <a:gd name="connsiteX57" fmla="*/ 2214563 w 10587038"/>
              <a:gd name="connsiteY57" fmla="*/ 528638 h 5886450"/>
              <a:gd name="connsiteX58" fmla="*/ 2228850 w 10587038"/>
              <a:gd name="connsiteY58" fmla="*/ 428625 h 5886450"/>
              <a:gd name="connsiteX59" fmla="*/ 2271713 w 10587038"/>
              <a:gd name="connsiteY59" fmla="*/ 228600 h 5886450"/>
              <a:gd name="connsiteX60" fmla="*/ 2300288 w 10587038"/>
              <a:gd name="connsiteY60" fmla="*/ 42862 h 5886450"/>
              <a:gd name="connsiteX61" fmla="*/ 2328863 w 10587038"/>
              <a:gd name="connsiteY61" fmla="*/ 0 h 5886450"/>
              <a:gd name="connsiteX62" fmla="*/ 2343150 w 10587038"/>
              <a:gd name="connsiteY62" fmla="*/ 285750 h 5886450"/>
              <a:gd name="connsiteX63" fmla="*/ 2357438 w 10587038"/>
              <a:gd name="connsiteY63" fmla="*/ 414338 h 5886450"/>
              <a:gd name="connsiteX64" fmla="*/ 2371725 w 10587038"/>
              <a:gd name="connsiteY64" fmla="*/ 800100 h 5886450"/>
              <a:gd name="connsiteX65" fmla="*/ 2414588 w 10587038"/>
              <a:gd name="connsiteY65" fmla="*/ 1457325 h 5886450"/>
              <a:gd name="connsiteX66" fmla="*/ 2443163 w 10587038"/>
              <a:gd name="connsiteY66" fmla="*/ 2200275 h 5886450"/>
              <a:gd name="connsiteX67" fmla="*/ 2457450 w 10587038"/>
              <a:gd name="connsiteY67" fmla="*/ 2943225 h 5886450"/>
              <a:gd name="connsiteX68" fmla="*/ 2471738 w 10587038"/>
              <a:gd name="connsiteY68" fmla="*/ 3057525 h 5886450"/>
              <a:gd name="connsiteX69" fmla="*/ 2486025 w 10587038"/>
              <a:gd name="connsiteY69" fmla="*/ 3100388 h 5886450"/>
              <a:gd name="connsiteX70" fmla="*/ 2514600 w 10587038"/>
              <a:gd name="connsiteY70" fmla="*/ 3457575 h 5886450"/>
              <a:gd name="connsiteX71" fmla="*/ 2528888 w 10587038"/>
              <a:gd name="connsiteY71" fmla="*/ 3614738 h 5886450"/>
              <a:gd name="connsiteX72" fmla="*/ 2543175 w 10587038"/>
              <a:gd name="connsiteY72" fmla="*/ 3743325 h 5886450"/>
              <a:gd name="connsiteX73" fmla="*/ 2557463 w 10587038"/>
              <a:gd name="connsiteY73" fmla="*/ 3957638 h 5886450"/>
              <a:gd name="connsiteX74" fmla="*/ 2586038 w 10587038"/>
              <a:gd name="connsiteY74" fmla="*/ 4186238 h 5886450"/>
              <a:gd name="connsiteX75" fmla="*/ 2571750 w 10587038"/>
              <a:gd name="connsiteY75" fmla="*/ 4414838 h 5886450"/>
              <a:gd name="connsiteX76" fmla="*/ 2543175 w 10587038"/>
              <a:gd name="connsiteY76" fmla="*/ 4457700 h 5886450"/>
              <a:gd name="connsiteX77" fmla="*/ 2557463 w 10587038"/>
              <a:gd name="connsiteY77" fmla="*/ 4557713 h 5886450"/>
              <a:gd name="connsiteX78" fmla="*/ 2571750 w 10587038"/>
              <a:gd name="connsiteY78" fmla="*/ 4686300 h 5886450"/>
              <a:gd name="connsiteX79" fmla="*/ 2600325 w 10587038"/>
              <a:gd name="connsiteY79" fmla="*/ 4800600 h 5886450"/>
              <a:gd name="connsiteX80" fmla="*/ 2628900 w 10587038"/>
              <a:gd name="connsiteY80" fmla="*/ 4957763 h 5886450"/>
              <a:gd name="connsiteX81" fmla="*/ 2657475 w 10587038"/>
              <a:gd name="connsiteY81" fmla="*/ 5143500 h 5886450"/>
              <a:gd name="connsiteX82" fmla="*/ 2671763 w 10587038"/>
              <a:gd name="connsiteY82" fmla="*/ 5186363 h 5886450"/>
              <a:gd name="connsiteX83" fmla="*/ 2686050 w 10587038"/>
              <a:gd name="connsiteY83" fmla="*/ 4657725 h 5886450"/>
              <a:gd name="connsiteX84" fmla="*/ 2714625 w 10587038"/>
              <a:gd name="connsiteY84" fmla="*/ 4729163 h 5886450"/>
              <a:gd name="connsiteX85" fmla="*/ 2728913 w 10587038"/>
              <a:gd name="connsiteY85" fmla="*/ 4786313 h 5886450"/>
              <a:gd name="connsiteX86" fmla="*/ 2743200 w 10587038"/>
              <a:gd name="connsiteY86" fmla="*/ 4872038 h 5886450"/>
              <a:gd name="connsiteX87" fmla="*/ 2757488 w 10587038"/>
              <a:gd name="connsiteY87" fmla="*/ 4972050 h 5886450"/>
              <a:gd name="connsiteX88" fmla="*/ 2771775 w 10587038"/>
              <a:gd name="connsiteY88" fmla="*/ 5014913 h 5886450"/>
              <a:gd name="connsiteX89" fmla="*/ 2786063 w 10587038"/>
              <a:gd name="connsiteY89" fmla="*/ 5086350 h 5886450"/>
              <a:gd name="connsiteX90" fmla="*/ 2800350 w 10587038"/>
              <a:gd name="connsiteY90" fmla="*/ 4957763 h 5886450"/>
              <a:gd name="connsiteX91" fmla="*/ 2814638 w 10587038"/>
              <a:gd name="connsiteY91" fmla="*/ 4800600 h 5886450"/>
              <a:gd name="connsiteX92" fmla="*/ 2843213 w 10587038"/>
              <a:gd name="connsiteY92" fmla="*/ 4600575 h 5886450"/>
              <a:gd name="connsiteX93" fmla="*/ 2871788 w 10587038"/>
              <a:gd name="connsiteY93" fmla="*/ 4214813 h 5886450"/>
              <a:gd name="connsiteX94" fmla="*/ 2914650 w 10587038"/>
              <a:gd name="connsiteY94" fmla="*/ 3871913 h 5886450"/>
              <a:gd name="connsiteX95" fmla="*/ 2928938 w 10587038"/>
              <a:gd name="connsiteY95" fmla="*/ 3800475 h 5886450"/>
              <a:gd name="connsiteX96" fmla="*/ 2943225 w 10587038"/>
              <a:gd name="connsiteY96" fmla="*/ 3600450 h 5886450"/>
              <a:gd name="connsiteX97" fmla="*/ 2957513 w 10587038"/>
              <a:gd name="connsiteY97" fmla="*/ 3557588 h 5886450"/>
              <a:gd name="connsiteX98" fmla="*/ 2986088 w 10587038"/>
              <a:gd name="connsiteY98" fmla="*/ 3629025 h 5886450"/>
              <a:gd name="connsiteX99" fmla="*/ 3000375 w 10587038"/>
              <a:gd name="connsiteY99" fmla="*/ 3714750 h 5886450"/>
              <a:gd name="connsiteX100" fmla="*/ 3057525 w 10587038"/>
              <a:gd name="connsiteY100" fmla="*/ 3943350 h 5886450"/>
              <a:gd name="connsiteX101" fmla="*/ 3086100 w 10587038"/>
              <a:gd name="connsiteY101" fmla="*/ 4100513 h 5886450"/>
              <a:gd name="connsiteX102" fmla="*/ 3171825 w 10587038"/>
              <a:gd name="connsiteY102" fmla="*/ 4443413 h 5886450"/>
              <a:gd name="connsiteX103" fmla="*/ 3228975 w 10587038"/>
              <a:gd name="connsiteY103" fmla="*/ 4757738 h 5886450"/>
              <a:gd name="connsiteX104" fmla="*/ 3286125 w 10587038"/>
              <a:gd name="connsiteY104" fmla="*/ 4943475 h 5886450"/>
              <a:gd name="connsiteX105" fmla="*/ 3343275 w 10587038"/>
              <a:gd name="connsiteY105" fmla="*/ 5172075 h 5886450"/>
              <a:gd name="connsiteX106" fmla="*/ 3371850 w 10587038"/>
              <a:gd name="connsiteY106" fmla="*/ 5272088 h 5886450"/>
              <a:gd name="connsiteX107" fmla="*/ 3400425 w 10587038"/>
              <a:gd name="connsiteY107" fmla="*/ 5357813 h 5886450"/>
              <a:gd name="connsiteX108" fmla="*/ 3443288 w 10587038"/>
              <a:gd name="connsiteY108" fmla="*/ 2557463 h 5886450"/>
              <a:gd name="connsiteX109" fmla="*/ 3471863 w 10587038"/>
              <a:gd name="connsiteY109" fmla="*/ 2200275 h 5886450"/>
              <a:gd name="connsiteX110" fmla="*/ 3486150 w 10587038"/>
              <a:gd name="connsiteY110" fmla="*/ 1885950 h 5886450"/>
              <a:gd name="connsiteX111" fmla="*/ 3514725 w 10587038"/>
              <a:gd name="connsiteY111" fmla="*/ 1771650 h 5886450"/>
              <a:gd name="connsiteX112" fmla="*/ 3557588 w 10587038"/>
              <a:gd name="connsiteY112" fmla="*/ 1428750 h 5886450"/>
              <a:gd name="connsiteX113" fmla="*/ 3571875 w 10587038"/>
              <a:gd name="connsiteY113" fmla="*/ 1371600 h 5886450"/>
              <a:gd name="connsiteX114" fmla="*/ 3586163 w 10587038"/>
              <a:gd name="connsiteY114" fmla="*/ 1300163 h 5886450"/>
              <a:gd name="connsiteX115" fmla="*/ 3600450 w 10587038"/>
              <a:gd name="connsiteY115" fmla="*/ 1614488 h 5886450"/>
              <a:gd name="connsiteX116" fmla="*/ 3643313 w 10587038"/>
              <a:gd name="connsiteY116" fmla="*/ 2028825 h 5886450"/>
              <a:gd name="connsiteX117" fmla="*/ 3686175 w 10587038"/>
              <a:gd name="connsiteY117" fmla="*/ 2528888 h 5886450"/>
              <a:gd name="connsiteX118" fmla="*/ 3743325 w 10587038"/>
              <a:gd name="connsiteY118" fmla="*/ 2986088 h 5886450"/>
              <a:gd name="connsiteX119" fmla="*/ 3757613 w 10587038"/>
              <a:gd name="connsiteY119" fmla="*/ 3228975 h 5886450"/>
              <a:gd name="connsiteX120" fmla="*/ 3771900 w 10587038"/>
              <a:gd name="connsiteY120" fmla="*/ 3300413 h 5886450"/>
              <a:gd name="connsiteX121" fmla="*/ 3786188 w 10587038"/>
              <a:gd name="connsiteY121" fmla="*/ 3457575 h 5886450"/>
              <a:gd name="connsiteX122" fmla="*/ 3843338 w 10587038"/>
              <a:gd name="connsiteY122" fmla="*/ 3529013 h 5886450"/>
              <a:gd name="connsiteX123" fmla="*/ 3900488 w 10587038"/>
              <a:gd name="connsiteY123" fmla="*/ 3614738 h 5886450"/>
              <a:gd name="connsiteX124" fmla="*/ 3929063 w 10587038"/>
              <a:gd name="connsiteY124" fmla="*/ 3657600 h 5886450"/>
              <a:gd name="connsiteX125" fmla="*/ 3943350 w 10587038"/>
              <a:gd name="connsiteY125" fmla="*/ 3729038 h 5886450"/>
              <a:gd name="connsiteX126" fmla="*/ 4000500 w 10587038"/>
              <a:gd name="connsiteY126" fmla="*/ 3871913 h 5886450"/>
              <a:gd name="connsiteX127" fmla="*/ 4014788 w 10587038"/>
              <a:gd name="connsiteY127" fmla="*/ 3971925 h 5886450"/>
              <a:gd name="connsiteX128" fmla="*/ 4029075 w 10587038"/>
              <a:gd name="connsiteY128" fmla="*/ 4014788 h 5886450"/>
              <a:gd name="connsiteX129" fmla="*/ 4043363 w 10587038"/>
              <a:gd name="connsiteY129" fmla="*/ 4071938 h 5886450"/>
              <a:gd name="connsiteX130" fmla="*/ 4086225 w 10587038"/>
              <a:gd name="connsiteY130" fmla="*/ 4000500 h 5886450"/>
              <a:gd name="connsiteX131" fmla="*/ 4157663 w 10587038"/>
              <a:gd name="connsiteY131" fmla="*/ 3686175 h 5886450"/>
              <a:gd name="connsiteX132" fmla="*/ 4186238 w 10587038"/>
              <a:gd name="connsiteY132" fmla="*/ 3543300 h 5886450"/>
              <a:gd name="connsiteX133" fmla="*/ 4214813 w 10587038"/>
              <a:gd name="connsiteY133" fmla="*/ 3500438 h 5886450"/>
              <a:gd name="connsiteX134" fmla="*/ 4271963 w 10587038"/>
              <a:gd name="connsiteY134" fmla="*/ 3657600 h 5886450"/>
              <a:gd name="connsiteX135" fmla="*/ 4300538 w 10587038"/>
              <a:gd name="connsiteY135" fmla="*/ 3771900 h 5886450"/>
              <a:gd name="connsiteX136" fmla="*/ 4357688 w 10587038"/>
              <a:gd name="connsiteY136" fmla="*/ 3629025 h 5886450"/>
              <a:gd name="connsiteX137" fmla="*/ 4429125 w 10587038"/>
              <a:gd name="connsiteY137" fmla="*/ 3186113 h 5886450"/>
              <a:gd name="connsiteX138" fmla="*/ 4471988 w 10587038"/>
              <a:gd name="connsiteY138" fmla="*/ 2928938 h 5886450"/>
              <a:gd name="connsiteX139" fmla="*/ 4529138 w 10587038"/>
              <a:gd name="connsiteY139" fmla="*/ 2528888 h 5886450"/>
              <a:gd name="connsiteX140" fmla="*/ 4572000 w 10587038"/>
              <a:gd name="connsiteY140" fmla="*/ 2243138 h 5886450"/>
              <a:gd name="connsiteX141" fmla="*/ 4586288 w 10587038"/>
              <a:gd name="connsiteY141" fmla="*/ 2200275 h 5886450"/>
              <a:gd name="connsiteX142" fmla="*/ 4614863 w 10587038"/>
              <a:gd name="connsiteY142" fmla="*/ 2100263 h 5886450"/>
              <a:gd name="connsiteX143" fmla="*/ 4643438 w 10587038"/>
              <a:gd name="connsiteY143" fmla="*/ 1985963 h 5886450"/>
              <a:gd name="connsiteX144" fmla="*/ 4686300 w 10587038"/>
              <a:gd name="connsiteY144" fmla="*/ 2028825 h 5886450"/>
              <a:gd name="connsiteX145" fmla="*/ 4700588 w 10587038"/>
              <a:gd name="connsiteY145" fmla="*/ 2114550 h 5886450"/>
              <a:gd name="connsiteX146" fmla="*/ 4714875 w 10587038"/>
              <a:gd name="connsiteY146" fmla="*/ 2243138 h 5886450"/>
              <a:gd name="connsiteX147" fmla="*/ 4743450 w 10587038"/>
              <a:gd name="connsiteY147" fmla="*/ 2600325 h 5886450"/>
              <a:gd name="connsiteX148" fmla="*/ 4757738 w 10587038"/>
              <a:gd name="connsiteY148" fmla="*/ 2843213 h 5886450"/>
              <a:gd name="connsiteX149" fmla="*/ 4814888 w 10587038"/>
              <a:gd name="connsiteY149" fmla="*/ 3343275 h 5886450"/>
              <a:gd name="connsiteX150" fmla="*/ 4829175 w 10587038"/>
              <a:gd name="connsiteY150" fmla="*/ 3543300 h 5886450"/>
              <a:gd name="connsiteX151" fmla="*/ 4872038 w 10587038"/>
              <a:gd name="connsiteY151" fmla="*/ 3800475 h 5886450"/>
              <a:gd name="connsiteX152" fmla="*/ 4900613 w 10587038"/>
              <a:gd name="connsiteY152" fmla="*/ 4100513 h 5886450"/>
              <a:gd name="connsiteX153" fmla="*/ 4929188 w 10587038"/>
              <a:gd name="connsiteY153" fmla="*/ 4257675 h 5886450"/>
              <a:gd name="connsiteX154" fmla="*/ 4943475 w 10587038"/>
              <a:gd name="connsiteY154" fmla="*/ 4514850 h 5886450"/>
              <a:gd name="connsiteX155" fmla="*/ 5000625 w 10587038"/>
              <a:gd name="connsiteY155" fmla="*/ 4657725 h 5886450"/>
              <a:gd name="connsiteX156" fmla="*/ 5043488 w 10587038"/>
              <a:gd name="connsiteY156" fmla="*/ 4757738 h 5886450"/>
              <a:gd name="connsiteX157" fmla="*/ 5114925 w 10587038"/>
              <a:gd name="connsiteY157" fmla="*/ 4672013 h 5886450"/>
              <a:gd name="connsiteX158" fmla="*/ 5172075 w 10587038"/>
              <a:gd name="connsiteY158" fmla="*/ 4529138 h 5886450"/>
              <a:gd name="connsiteX159" fmla="*/ 5186363 w 10587038"/>
              <a:gd name="connsiteY159" fmla="*/ 4486275 h 5886450"/>
              <a:gd name="connsiteX160" fmla="*/ 5200650 w 10587038"/>
              <a:gd name="connsiteY160" fmla="*/ 4414838 h 5886450"/>
              <a:gd name="connsiteX161" fmla="*/ 5243513 w 10587038"/>
              <a:gd name="connsiteY161" fmla="*/ 4329113 h 5886450"/>
              <a:gd name="connsiteX162" fmla="*/ 5272088 w 10587038"/>
              <a:gd name="connsiteY162" fmla="*/ 4286250 h 5886450"/>
              <a:gd name="connsiteX163" fmla="*/ 5314950 w 10587038"/>
              <a:gd name="connsiteY163" fmla="*/ 4257675 h 5886450"/>
              <a:gd name="connsiteX164" fmla="*/ 5329238 w 10587038"/>
              <a:gd name="connsiteY164" fmla="*/ 4300538 h 5886450"/>
              <a:gd name="connsiteX165" fmla="*/ 5357813 w 10587038"/>
              <a:gd name="connsiteY165" fmla="*/ 4371975 h 5886450"/>
              <a:gd name="connsiteX166" fmla="*/ 5386388 w 10587038"/>
              <a:gd name="connsiteY166" fmla="*/ 4486275 h 5886450"/>
              <a:gd name="connsiteX167" fmla="*/ 5429250 w 10587038"/>
              <a:gd name="connsiteY167" fmla="*/ 4457700 h 5886450"/>
              <a:gd name="connsiteX168" fmla="*/ 5472113 w 10587038"/>
              <a:gd name="connsiteY168" fmla="*/ 4200525 h 5886450"/>
              <a:gd name="connsiteX169" fmla="*/ 5572125 w 10587038"/>
              <a:gd name="connsiteY169" fmla="*/ 3529013 h 5886450"/>
              <a:gd name="connsiteX170" fmla="*/ 5586413 w 10587038"/>
              <a:gd name="connsiteY170" fmla="*/ 3314700 h 5886450"/>
              <a:gd name="connsiteX171" fmla="*/ 5614988 w 10587038"/>
              <a:gd name="connsiteY171" fmla="*/ 3128963 h 5886450"/>
              <a:gd name="connsiteX172" fmla="*/ 5643563 w 10587038"/>
              <a:gd name="connsiteY172" fmla="*/ 3171825 h 5886450"/>
              <a:gd name="connsiteX173" fmla="*/ 5700713 w 10587038"/>
              <a:gd name="connsiteY173" fmla="*/ 3100388 h 5886450"/>
              <a:gd name="connsiteX174" fmla="*/ 5729288 w 10587038"/>
              <a:gd name="connsiteY174" fmla="*/ 2686050 h 5886450"/>
              <a:gd name="connsiteX175" fmla="*/ 5757863 w 10587038"/>
              <a:gd name="connsiteY175" fmla="*/ 2457450 h 5886450"/>
              <a:gd name="connsiteX176" fmla="*/ 5772150 w 10587038"/>
              <a:gd name="connsiteY176" fmla="*/ 2214563 h 5886450"/>
              <a:gd name="connsiteX177" fmla="*/ 5800725 w 10587038"/>
              <a:gd name="connsiteY177" fmla="*/ 928688 h 5886450"/>
              <a:gd name="connsiteX178" fmla="*/ 5872163 w 10587038"/>
              <a:gd name="connsiteY178" fmla="*/ 1314450 h 5886450"/>
              <a:gd name="connsiteX179" fmla="*/ 5886450 w 10587038"/>
              <a:gd name="connsiteY179" fmla="*/ 1428750 h 5886450"/>
              <a:gd name="connsiteX180" fmla="*/ 6000750 w 10587038"/>
              <a:gd name="connsiteY180" fmla="*/ 2071688 h 5886450"/>
              <a:gd name="connsiteX181" fmla="*/ 6129338 w 10587038"/>
              <a:gd name="connsiteY181" fmla="*/ 3286125 h 5886450"/>
              <a:gd name="connsiteX182" fmla="*/ 6172200 w 10587038"/>
              <a:gd name="connsiteY182" fmla="*/ 3671888 h 5886450"/>
              <a:gd name="connsiteX183" fmla="*/ 6186488 w 10587038"/>
              <a:gd name="connsiteY183" fmla="*/ 3814763 h 5886450"/>
              <a:gd name="connsiteX184" fmla="*/ 6200775 w 10587038"/>
              <a:gd name="connsiteY184" fmla="*/ 3886200 h 5886450"/>
              <a:gd name="connsiteX185" fmla="*/ 6215063 w 10587038"/>
              <a:gd name="connsiteY185" fmla="*/ 3986213 h 5886450"/>
              <a:gd name="connsiteX186" fmla="*/ 6229350 w 10587038"/>
              <a:gd name="connsiteY186" fmla="*/ 4029075 h 5886450"/>
              <a:gd name="connsiteX187" fmla="*/ 6243638 w 10587038"/>
              <a:gd name="connsiteY187" fmla="*/ 4086225 h 5886450"/>
              <a:gd name="connsiteX188" fmla="*/ 6257925 w 10587038"/>
              <a:gd name="connsiteY188" fmla="*/ 4171950 h 5886450"/>
              <a:gd name="connsiteX189" fmla="*/ 6286500 w 10587038"/>
              <a:gd name="connsiteY189" fmla="*/ 4286250 h 5886450"/>
              <a:gd name="connsiteX190" fmla="*/ 6315075 w 10587038"/>
              <a:gd name="connsiteY190" fmla="*/ 3757613 h 5886450"/>
              <a:gd name="connsiteX191" fmla="*/ 6400800 w 10587038"/>
              <a:gd name="connsiteY191" fmla="*/ 3529013 h 5886450"/>
              <a:gd name="connsiteX192" fmla="*/ 6429375 w 10587038"/>
              <a:gd name="connsiteY192" fmla="*/ 3457575 h 5886450"/>
              <a:gd name="connsiteX193" fmla="*/ 6443663 w 10587038"/>
              <a:gd name="connsiteY193" fmla="*/ 3414713 h 5886450"/>
              <a:gd name="connsiteX194" fmla="*/ 6472238 w 10587038"/>
              <a:gd name="connsiteY194" fmla="*/ 3357563 h 5886450"/>
              <a:gd name="connsiteX195" fmla="*/ 6486525 w 10587038"/>
              <a:gd name="connsiteY195" fmla="*/ 3300413 h 5886450"/>
              <a:gd name="connsiteX196" fmla="*/ 6500813 w 10587038"/>
              <a:gd name="connsiteY196" fmla="*/ 3257550 h 5886450"/>
              <a:gd name="connsiteX197" fmla="*/ 6529388 w 10587038"/>
              <a:gd name="connsiteY197" fmla="*/ 3143250 h 5886450"/>
              <a:gd name="connsiteX198" fmla="*/ 6557963 w 10587038"/>
              <a:gd name="connsiteY198" fmla="*/ 3043238 h 5886450"/>
              <a:gd name="connsiteX199" fmla="*/ 6586538 w 10587038"/>
              <a:gd name="connsiteY199" fmla="*/ 2900363 h 5886450"/>
              <a:gd name="connsiteX200" fmla="*/ 6657975 w 10587038"/>
              <a:gd name="connsiteY200" fmla="*/ 3000375 h 5886450"/>
              <a:gd name="connsiteX201" fmla="*/ 6700838 w 10587038"/>
              <a:gd name="connsiteY201" fmla="*/ 3057525 h 5886450"/>
              <a:gd name="connsiteX202" fmla="*/ 6743700 w 10587038"/>
              <a:gd name="connsiteY202" fmla="*/ 3157538 h 5886450"/>
              <a:gd name="connsiteX203" fmla="*/ 6786563 w 10587038"/>
              <a:gd name="connsiteY203" fmla="*/ 3043238 h 5886450"/>
              <a:gd name="connsiteX204" fmla="*/ 6815138 w 10587038"/>
              <a:gd name="connsiteY204" fmla="*/ 2828925 h 5886450"/>
              <a:gd name="connsiteX205" fmla="*/ 6829425 w 10587038"/>
              <a:gd name="connsiteY205" fmla="*/ 2686050 h 5886450"/>
              <a:gd name="connsiteX206" fmla="*/ 6858000 w 10587038"/>
              <a:gd name="connsiteY206" fmla="*/ 2528888 h 5886450"/>
              <a:gd name="connsiteX207" fmla="*/ 6886575 w 10587038"/>
              <a:gd name="connsiteY207" fmla="*/ 2343150 h 5886450"/>
              <a:gd name="connsiteX208" fmla="*/ 6900863 w 10587038"/>
              <a:gd name="connsiteY208" fmla="*/ 2128838 h 5886450"/>
              <a:gd name="connsiteX209" fmla="*/ 6943725 w 10587038"/>
              <a:gd name="connsiteY209" fmla="*/ 1900238 h 5886450"/>
              <a:gd name="connsiteX210" fmla="*/ 6972300 w 10587038"/>
              <a:gd name="connsiteY210" fmla="*/ 1671638 h 5886450"/>
              <a:gd name="connsiteX211" fmla="*/ 7000875 w 10587038"/>
              <a:gd name="connsiteY211" fmla="*/ 1585913 h 5886450"/>
              <a:gd name="connsiteX212" fmla="*/ 7029450 w 10587038"/>
              <a:gd name="connsiteY212" fmla="*/ 1528763 h 5886450"/>
              <a:gd name="connsiteX213" fmla="*/ 7072313 w 10587038"/>
              <a:gd name="connsiteY213" fmla="*/ 1500188 h 5886450"/>
              <a:gd name="connsiteX214" fmla="*/ 7129463 w 10587038"/>
              <a:gd name="connsiteY214" fmla="*/ 1628775 h 5886450"/>
              <a:gd name="connsiteX215" fmla="*/ 7186613 w 10587038"/>
              <a:gd name="connsiteY215" fmla="*/ 1857375 h 5886450"/>
              <a:gd name="connsiteX216" fmla="*/ 7200900 w 10587038"/>
              <a:gd name="connsiteY216" fmla="*/ 1928813 h 5886450"/>
              <a:gd name="connsiteX217" fmla="*/ 7215188 w 10587038"/>
              <a:gd name="connsiteY217" fmla="*/ 2043113 h 5886450"/>
              <a:gd name="connsiteX218" fmla="*/ 7243763 w 10587038"/>
              <a:gd name="connsiteY218" fmla="*/ 2171700 h 5886450"/>
              <a:gd name="connsiteX219" fmla="*/ 7272338 w 10587038"/>
              <a:gd name="connsiteY219" fmla="*/ 2414588 h 5886450"/>
              <a:gd name="connsiteX220" fmla="*/ 7300913 w 10587038"/>
              <a:gd name="connsiteY220" fmla="*/ 2528888 h 5886450"/>
              <a:gd name="connsiteX221" fmla="*/ 7315200 w 10587038"/>
              <a:gd name="connsiteY221" fmla="*/ 2714625 h 5886450"/>
              <a:gd name="connsiteX222" fmla="*/ 7329488 w 10587038"/>
              <a:gd name="connsiteY222" fmla="*/ 2800350 h 5886450"/>
              <a:gd name="connsiteX223" fmla="*/ 7343775 w 10587038"/>
              <a:gd name="connsiteY223" fmla="*/ 2900363 h 5886450"/>
              <a:gd name="connsiteX224" fmla="*/ 7358063 w 10587038"/>
              <a:gd name="connsiteY224" fmla="*/ 3071813 h 5886450"/>
              <a:gd name="connsiteX225" fmla="*/ 7372350 w 10587038"/>
              <a:gd name="connsiteY225" fmla="*/ 3200400 h 5886450"/>
              <a:gd name="connsiteX226" fmla="*/ 7400925 w 10587038"/>
              <a:gd name="connsiteY226" fmla="*/ 3500438 h 5886450"/>
              <a:gd name="connsiteX227" fmla="*/ 7415213 w 10587038"/>
              <a:gd name="connsiteY227" fmla="*/ 3629025 h 5886450"/>
              <a:gd name="connsiteX228" fmla="*/ 7429500 w 10587038"/>
              <a:gd name="connsiteY228" fmla="*/ 3857625 h 5886450"/>
              <a:gd name="connsiteX229" fmla="*/ 7443788 w 10587038"/>
              <a:gd name="connsiteY229" fmla="*/ 4043363 h 5886450"/>
              <a:gd name="connsiteX230" fmla="*/ 7472363 w 10587038"/>
              <a:gd name="connsiteY230" fmla="*/ 4457700 h 5886450"/>
              <a:gd name="connsiteX231" fmla="*/ 7486650 w 10587038"/>
              <a:gd name="connsiteY231" fmla="*/ 4514850 h 5886450"/>
              <a:gd name="connsiteX232" fmla="*/ 7529513 w 10587038"/>
              <a:gd name="connsiteY232" fmla="*/ 4572000 h 5886450"/>
              <a:gd name="connsiteX233" fmla="*/ 7543800 w 10587038"/>
              <a:gd name="connsiteY233" fmla="*/ 4614863 h 5886450"/>
              <a:gd name="connsiteX234" fmla="*/ 7615238 w 10587038"/>
              <a:gd name="connsiteY234" fmla="*/ 4772025 h 5886450"/>
              <a:gd name="connsiteX235" fmla="*/ 7629525 w 10587038"/>
              <a:gd name="connsiteY235" fmla="*/ 4686300 h 5886450"/>
              <a:gd name="connsiteX236" fmla="*/ 7658100 w 10587038"/>
              <a:gd name="connsiteY236" fmla="*/ 3786188 h 5886450"/>
              <a:gd name="connsiteX237" fmla="*/ 7686675 w 10587038"/>
              <a:gd name="connsiteY237" fmla="*/ 3643313 h 5886450"/>
              <a:gd name="connsiteX238" fmla="*/ 7715250 w 10587038"/>
              <a:gd name="connsiteY238" fmla="*/ 3429000 h 5886450"/>
              <a:gd name="connsiteX239" fmla="*/ 7758113 w 10587038"/>
              <a:gd name="connsiteY239" fmla="*/ 3300413 h 5886450"/>
              <a:gd name="connsiteX240" fmla="*/ 7800975 w 10587038"/>
              <a:gd name="connsiteY240" fmla="*/ 3114675 h 5886450"/>
              <a:gd name="connsiteX241" fmla="*/ 7815263 w 10587038"/>
              <a:gd name="connsiteY241" fmla="*/ 3071813 h 5886450"/>
              <a:gd name="connsiteX242" fmla="*/ 7843838 w 10587038"/>
              <a:gd name="connsiteY242" fmla="*/ 2971800 h 5886450"/>
              <a:gd name="connsiteX243" fmla="*/ 7858125 w 10587038"/>
              <a:gd name="connsiteY243" fmla="*/ 2886075 h 5886450"/>
              <a:gd name="connsiteX244" fmla="*/ 7886700 w 10587038"/>
              <a:gd name="connsiteY244" fmla="*/ 2786063 h 5886450"/>
              <a:gd name="connsiteX245" fmla="*/ 7929563 w 10587038"/>
              <a:gd name="connsiteY245" fmla="*/ 2643188 h 5886450"/>
              <a:gd name="connsiteX246" fmla="*/ 7958138 w 10587038"/>
              <a:gd name="connsiteY246" fmla="*/ 2428875 h 5886450"/>
              <a:gd name="connsiteX247" fmla="*/ 7972425 w 10587038"/>
              <a:gd name="connsiteY247" fmla="*/ 2357438 h 5886450"/>
              <a:gd name="connsiteX248" fmla="*/ 8015288 w 10587038"/>
              <a:gd name="connsiteY248" fmla="*/ 1871663 h 5886450"/>
              <a:gd name="connsiteX249" fmla="*/ 8043863 w 10587038"/>
              <a:gd name="connsiteY249" fmla="*/ 1571625 h 5886450"/>
              <a:gd name="connsiteX250" fmla="*/ 8072438 w 10587038"/>
              <a:gd name="connsiteY250" fmla="*/ 1243013 h 5886450"/>
              <a:gd name="connsiteX251" fmla="*/ 8101013 w 10587038"/>
              <a:gd name="connsiteY251" fmla="*/ 928688 h 5886450"/>
              <a:gd name="connsiteX252" fmla="*/ 8115300 w 10587038"/>
              <a:gd name="connsiteY252" fmla="*/ 857250 h 5886450"/>
              <a:gd name="connsiteX253" fmla="*/ 8143875 w 10587038"/>
              <a:gd name="connsiteY253" fmla="*/ 600075 h 5886450"/>
              <a:gd name="connsiteX254" fmla="*/ 8172450 w 10587038"/>
              <a:gd name="connsiteY254" fmla="*/ 485775 h 5886450"/>
              <a:gd name="connsiteX255" fmla="*/ 8186738 w 10587038"/>
              <a:gd name="connsiteY255" fmla="*/ 600075 h 5886450"/>
              <a:gd name="connsiteX256" fmla="*/ 8201025 w 10587038"/>
              <a:gd name="connsiteY256" fmla="*/ 742950 h 5886450"/>
              <a:gd name="connsiteX257" fmla="*/ 8229600 w 10587038"/>
              <a:gd name="connsiteY257" fmla="*/ 985838 h 5886450"/>
              <a:gd name="connsiteX258" fmla="*/ 8243888 w 10587038"/>
              <a:gd name="connsiteY258" fmla="*/ 1157288 h 5886450"/>
              <a:gd name="connsiteX259" fmla="*/ 8286750 w 10587038"/>
              <a:gd name="connsiteY259" fmla="*/ 1343025 h 5886450"/>
              <a:gd name="connsiteX260" fmla="*/ 8301038 w 10587038"/>
              <a:gd name="connsiteY260" fmla="*/ 1714500 h 5886450"/>
              <a:gd name="connsiteX261" fmla="*/ 8315325 w 10587038"/>
              <a:gd name="connsiteY261" fmla="*/ 1914525 h 5886450"/>
              <a:gd name="connsiteX262" fmla="*/ 8286750 w 10587038"/>
              <a:gd name="connsiteY262" fmla="*/ 2943225 h 5886450"/>
              <a:gd name="connsiteX263" fmla="*/ 8229600 w 10587038"/>
              <a:gd name="connsiteY263" fmla="*/ 3371850 h 5886450"/>
              <a:gd name="connsiteX264" fmla="*/ 8215313 w 10587038"/>
              <a:gd name="connsiteY264" fmla="*/ 3614738 h 5886450"/>
              <a:gd name="connsiteX265" fmla="*/ 8186738 w 10587038"/>
              <a:gd name="connsiteY265" fmla="*/ 3943350 h 5886450"/>
              <a:gd name="connsiteX266" fmla="*/ 8201025 w 10587038"/>
              <a:gd name="connsiteY266" fmla="*/ 3586163 h 5886450"/>
              <a:gd name="connsiteX267" fmla="*/ 8243888 w 10587038"/>
              <a:gd name="connsiteY267" fmla="*/ 3357563 h 5886450"/>
              <a:gd name="connsiteX268" fmla="*/ 8272463 w 10587038"/>
              <a:gd name="connsiteY268" fmla="*/ 3314700 h 5886450"/>
              <a:gd name="connsiteX269" fmla="*/ 8301038 w 10587038"/>
              <a:gd name="connsiteY269" fmla="*/ 3171825 h 5886450"/>
              <a:gd name="connsiteX270" fmla="*/ 8315325 w 10587038"/>
              <a:gd name="connsiteY270" fmla="*/ 3114675 h 5886450"/>
              <a:gd name="connsiteX271" fmla="*/ 8358188 w 10587038"/>
              <a:gd name="connsiteY271" fmla="*/ 3043238 h 5886450"/>
              <a:gd name="connsiteX272" fmla="*/ 8401050 w 10587038"/>
              <a:gd name="connsiteY272" fmla="*/ 3086100 h 5886450"/>
              <a:gd name="connsiteX273" fmla="*/ 8415338 w 10587038"/>
              <a:gd name="connsiteY273" fmla="*/ 3128963 h 5886450"/>
              <a:gd name="connsiteX274" fmla="*/ 8472488 w 10587038"/>
              <a:gd name="connsiteY274" fmla="*/ 3143250 h 5886450"/>
              <a:gd name="connsiteX275" fmla="*/ 8643938 w 10587038"/>
              <a:gd name="connsiteY275" fmla="*/ 3157538 h 5886450"/>
              <a:gd name="connsiteX276" fmla="*/ 8701088 w 10587038"/>
              <a:gd name="connsiteY276" fmla="*/ 3257550 h 5886450"/>
              <a:gd name="connsiteX277" fmla="*/ 8729663 w 10587038"/>
              <a:gd name="connsiteY277" fmla="*/ 3357563 h 5886450"/>
              <a:gd name="connsiteX278" fmla="*/ 8758238 w 10587038"/>
              <a:gd name="connsiteY278" fmla="*/ 3257550 h 5886450"/>
              <a:gd name="connsiteX279" fmla="*/ 8786813 w 10587038"/>
              <a:gd name="connsiteY279" fmla="*/ 3057525 h 5886450"/>
              <a:gd name="connsiteX280" fmla="*/ 8872538 w 10587038"/>
              <a:gd name="connsiteY280" fmla="*/ 2586038 h 5886450"/>
              <a:gd name="connsiteX281" fmla="*/ 8886825 w 10587038"/>
              <a:gd name="connsiteY281" fmla="*/ 2457450 h 5886450"/>
              <a:gd name="connsiteX282" fmla="*/ 9015413 w 10587038"/>
              <a:gd name="connsiteY282" fmla="*/ 1785938 h 5886450"/>
              <a:gd name="connsiteX283" fmla="*/ 9129713 w 10587038"/>
              <a:gd name="connsiteY283" fmla="*/ 971550 h 5886450"/>
              <a:gd name="connsiteX284" fmla="*/ 9144000 w 10587038"/>
              <a:gd name="connsiteY284" fmla="*/ 828675 h 5886450"/>
              <a:gd name="connsiteX285" fmla="*/ 9186863 w 10587038"/>
              <a:gd name="connsiteY285" fmla="*/ 571500 h 5886450"/>
              <a:gd name="connsiteX286" fmla="*/ 9201150 w 10587038"/>
              <a:gd name="connsiteY286" fmla="*/ 457200 h 5886450"/>
              <a:gd name="connsiteX287" fmla="*/ 9215438 w 10587038"/>
              <a:gd name="connsiteY287" fmla="*/ 371475 h 5886450"/>
              <a:gd name="connsiteX288" fmla="*/ 9244013 w 10587038"/>
              <a:gd name="connsiteY288" fmla="*/ 285750 h 5886450"/>
              <a:gd name="connsiteX289" fmla="*/ 9272588 w 10587038"/>
              <a:gd name="connsiteY289" fmla="*/ 371475 h 5886450"/>
              <a:gd name="connsiteX290" fmla="*/ 9286875 w 10587038"/>
              <a:gd name="connsiteY290" fmla="*/ 471488 h 5886450"/>
              <a:gd name="connsiteX291" fmla="*/ 9301163 w 10587038"/>
              <a:gd name="connsiteY291" fmla="*/ 600075 h 5886450"/>
              <a:gd name="connsiteX292" fmla="*/ 9315450 w 10587038"/>
              <a:gd name="connsiteY292" fmla="*/ 757238 h 5886450"/>
              <a:gd name="connsiteX293" fmla="*/ 9372600 w 10587038"/>
              <a:gd name="connsiteY293" fmla="*/ 1114425 h 5886450"/>
              <a:gd name="connsiteX294" fmla="*/ 9429750 w 10587038"/>
              <a:gd name="connsiteY294" fmla="*/ 1528763 h 5886450"/>
              <a:gd name="connsiteX295" fmla="*/ 9444038 w 10587038"/>
              <a:gd name="connsiteY295" fmla="*/ 1743075 h 5886450"/>
              <a:gd name="connsiteX296" fmla="*/ 9472613 w 10587038"/>
              <a:gd name="connsiteY296" fmla="*/ 1943100 h 5886450"/>
              <a:gd name="connsiteX297" fmla="*/ 9501188 w 10587038"/>
              <a:gd name="connsiteY297" fmla="*/ 2200275 h 5886450"/>
              <a:gd name="connsiteX298" fmla="*/ 9515475 w 10587038"/>
              <a:gd name="connsiteY298" fmla="*/ 2357438 h 5886450"/>
              <a:gd name="connsiteX299" fmla="*/ 9529763 w 10587038"/>
              <a:gd name="connsiteY299" fmla="*/ 2486025 h 5886450"/>
              <a:gd name="connsiteX300" fmla="*/ 9544050 w 10587038"/>
              <a:gd name="connsiteY300" fmla="*/ 2686050 h 5886450"/>
              <a:gd name="connsiteX301" fmla="*/ 9572625 w 10587038"/>
              <a:gd name="connsiteY301" fmla="*/ 2871788 h 5886450"/>
              <a:gd name="connsiteX302" fmla="*/ 9601200 w 10587038"/>
              <a:gd name="connsiteY302" fmla="*/ 2971800 h 5886450"/>
              <a:gd name="connsiteX303" fmla="*/ 9629775 w 10587038"/>
              <a:gd name="connsiteY303" fmla="*/ 3086100 h 5886450"/>
              <a:gd name="connsiteX304" fmla="*/ 9644063 w 10587038"/>
              <a:gd name="connsiteY304" fmla="*/ 3128963 h 5886450"/>
              <a:gd name="connsiteX305" fmla="*/ 9686925 w 10587038"/>
              <a:gd name="connsiteY305" fmla="*/ 3286125 h 5886450"/>
              <a:gd name="connsiteX306" fmla="*/ 9715500 w 10587038"/>
              <a:gd name="connsiteY306" fmla="*/ 3343275 h 5886450"/>
              <a:gd name="connsiteX307" fmla="*/ 9729788 w 10587038"/>
              <a:gd name="connsiteY307" fmla="*/ 3400425 h 5886450"/>
              <a:gd name="connsiteX308" fmla="*/ 9744075 w 10587038"/>
              <a:gd name="connsiteY308" fmla="*/ 3443288 h 5886450"/>
              <a:gd name="connsiteX309" fmla="*/ 9786938 w 10587038"/>
              <a:gd name="connsiteY309" fmla="*/ 3271838 h 5886450"/>
              <a:gd name="connsiteX310" fmla="*/ 9758363 w 10587038"/>
              <a:gd name="connsiteY310" fmla="*/ 2771775 h 5886450"/>
              <a:gd name="connsiteX311" fmla="*/ 9729788 w 10587038"/>
              <a:gd name="connsiteY311" fmla="*/ 2657475 h 5886450"/>
              <a:gd name="connsiteX312" fmla="*/ 9729788 w 10587038"/>
              <a:gd name="connsiteY312" fmla="*/ 2014538 h 5886450"/>
              <a:gd name="connsiteX313" fmla="*/ 9786938 w 10587038"/>
              <a:gd name="connsiteY313" fmla="*/ 2043113 h 5886450"/>
              <a:gd name="connsiteX314" fmla="*/ 9801225 w 10587038"/>
              <a:gd name="connsiteY314" fmla="*/ 2085975 h 5886450"/>
              <a:gd name="connsiteX315" fmla="*/ 9872663 w 10587038"/>
              <a:gd name="connsiteY315" fmla="*/ 2185988 h 5886450"/>
              <a:gd name="connsiteX316" fmla="*/ 9886950 w 10587038"/>
              <a:gd name="connsiteY316" fmla="*/ 2228850 h 5886450"/>
              <a:gd name="connsiteX317" fmla="*/ 9958388 w 10587038"/>
              <a:gd name="connsiteY317" fmla="*/ 2357438 h 5886450"/>
              <a:gd name="connsiteX318" fmla="*/ 10001250 w 10587038"/>
              <a:gd name="connsiteY318" fmla="*/ 2457450 h 5886450"/>
              <a:gd name="connsiteX319" fmla="*/ 10029825 w 10587038"/>
              <a:gd name="connsiteY319" fmla="*/ 2414588 h 5886450"/>
              <a:gd name="connsiteX320" fmla="*/ 10072688 w 10587038"/>
              <a:gd name="connsiteY320" fmla="*/ 2371725 h 5886450"/>
              <a:gd name="connsiteX321" fmla="*/ 10115550 w 10587038"/>
              <a:gd name="connsiteY321" fmla="*/ 2286000 h 5886450"/>
              <a:gd name="connsiteX322" fmla="*/ 10158413 w 10587038"/>
              <a:gd name="connsiteY322" fmla="*/ 2271713 h 5886450"/>
              <a:gd name="connsiteX323" fmla="*/ 10244138 w 10587038"/>
              <a:gd name="connsiteY323" fmla="*/ 2286000 h 5886450"/>
              <a:gd name="connsiteX324" fmla="*/ 10329863 w 10587038"/>
              <a:gd name="connsiteY324" fmla="*/ 2314575 h 5886450"/>
              <a:gd name="connsiteX325" fmla="*/ 10415588 w 10587038"/>
              <a:gd name="connsiteY325" fmla="*/ 2257425 h 5886450"/>
              <a:gd name="connsiteX326" fmla="*/ 10587038 w 10587038"/>
              <a:gd name="connsiteY326" fmla="*/ 2243138 h 588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</a:cxnLst>
            <a:rect l="l" t="t" r="r" b="b"/>
            <a:pathLst>
              <a:path w="10587038" h="5886450">
                <a:moveTo>
                  <a:pt x="0" y="5886450"/>
                </a:moveTo>
                <a:cubicBezTo>
                  <a:pt x="4763" y="5815013"/>
                  <a:pt x="7806" y="5743440"/>
                  <a:pt x="14288" y="5672138"/>
                </a:cubicBezTo>
                <a:cubicBezTo>
                  <a:pt x="17337" y="5638600"/>
                  <a:pt x="24398" y="5605541"/>
                  <a:pt x="28575" y="5572125"/>
                </a:cubicBezTo>
                <a:cubicBezTo>
                  <a:pt x="33924" y="5529332"/>
                  <a:pt x="38774" y="5486470"/>
                  <a:pt x="42863" y="5443538"/>
                </a:cubicBezTo>
                <a:cubicBezTo>
                  <a:pt x="48300" y="5386448"/>
                  <a:pt x="51147" y="5329121"/>
                  <a:pt x="57150" y="5272088"/>
                </a:cubicBezTo>
                <a:cubicBezTo>
                  <a:pt x="60675" y="5238597"/>
                  <a:pt x="68087" y="5205584"/>
                  <a:pt x="71438" y="5172075"/>
                </a:cubicBezTo>
                <a:cubicBezTo>
                  <a:pt x="77617" y="5110288"/>
                  <a:pt x="78868" y="5048053"/>
                  <a:pt x="85725" y="4986338"/>
                </a:cubicBezTo>
                <a:cubicBezTo>
                  <a:pt x="89352" y="4953696"/>
                  <a:pt x="105858" y="4891519"/>
                  <a:pt x="114300" y="4857750"/>
                </a:cubicBezTo>
                <a:cubicBezTo>
                  <a:pt x="128588" y="4862513"/>
                  <a:pt x="147157" y="4860782"/>
                  <a:pt x="157163" y="4872038"/>
                </a:cubicBezTo>
                <a:cubicBezTo>
                  <a:pt x="170004" y="4886485"/>
                  <a:pt x="241635" y="5002049"/>
                  <a:pt x="257175" y="5043488"/>
                </a:cubicBezTo>
                <a:cubicBezTo>
                  <a:pt x="264070" y="5061874"/>
                  <a:pt x="265253" y="5082009"/>
                  <a:pt x="271463" y="5100638"/>
                </a:cubicBezTo>
                <a:cubicBezTo>
                  <a:pt x="279573" y="5124969"/>
                  <a:pt x="290513" y="5148263"/>
                  <a:pt x="300038" y="5172075"/>
                </a:cubicBezTo>
                <a:cubicBezTo>
                  <a:pt x="332790" y="5335835"/>
                  <a:pt x="306893" y="5271509"/>
                  <a:pt x="357188" y="5372100"/>
                </a:cubicBezTo>
                <a:cubicBezTo>
                  <a:pt x="361950" y="5395913"/>
                  <a:pt x="368933" y="5467689"/>
                  <a:pt x="371475" y="5443538"/>
                </a:cubicBezTo>
                <a:cubicBezTo>
                  <a:pt x="383451" y="5329767"/>
                  <a:pt x="380050" y="5214894"/>
                  <a:pt x="385763" y="5100638"/>
                </a:cubicBezTo>
                <a:cubicBezTo>
                  <a:pt x="400840" y="4799103"/>
                  <a:pt x="396805" y="4933064"/>
                  <a:pt x="428625" y="4614863"/>
                </a:cubicBezTo>
                <a:cubicBezTo>
                  <a:pt x="434331" y="4557800"/>
                  <a:pt x="437560" y="4500511"/>
                  <a:pt x="442913" y="4443413"/>
                </a:cubicBezTo>
                <a:cubicBezTo>
                  <a:pt x="451848" y="4348106"/>
                  <a:pt x="464902" y="4253161"/>
                  <a:pt x="471488" y="4157663"/>
                </a:cubicBezTo>
                <a:cubicBezTo>
                  <a:pt x="483957" y="3976867"/>
                  <a:pt x="488988" y="3795625"/>
                  <a:pt x="500063" y="3614738"/>
                </a:cubicBezTo>
                <a:cubicBezTo>
                  <a:pt x="503278" y="3562233"/>
                  <a:pt x="510963" y="3510070"/>
                  <a:pt x="514350" y="3457575"/>
                </a:cubicBezTo>
                <a:cubicBezTo>
                  <a:pt x="520490" y="3362404"/>
                  <a:pt x="521323" y="3266913"/>
                  <a:pt x="528638" y="3171825"/>
                </a:cubicBezTo>
                <a:cubicBezTo>
                  <a:pt x="536884" y="3064622"/>
                  <a:pt x="572442" y="2770919"/>
                  <a:pt x="585788" y="2657475"/>
                </a:cubicBezTo>
                <a:cubicBezTo>
                  <a:pt x="590550" y="2524125"/>
                  <a:pt x="592239" y="2390630"/>
                  <a:pt x="600075" y="2257425"/>
                </a:cubicBezTo>
                <a:cubicBezTo>
                  <a:pt x="601776" y="2228506"/>
                  <a:pt x="612141" y="2200584"/>
                  <a:pt x="614363" y="2171700"/>
                </a:cubicBezTo>
                <a:cubicBezTo>
                  <a:pt x="648570" y="1727015"/>
                  <a:pt x="610233" y="2045682"/>
                  <a:pt x="642938" y="1685925"/>
                </a:cubicBezTo>
                <a:cubicBezTo>
                  <a:pt x="646414" y="1647686"/>
                  <a:pt x="653205" y="1609811"/>
                  <a:pt x="657225" y="1571625"/>
                </a:cubicBezTo>
                <a:cubicBezTo>
                  <a:pt x="662732" y="1519311"/>
                  <a:pt x="666750" y="1466850"/>
                  <a:pt x="671513" y="1414463"/>
                </a:cubicBezTo>
                <a:cubicBezTo>
                  <a:pt x="681038" y="1514475"/>
                  <a:pt x="690411" y="1614502"/>
                  <a:pt x="700088" y="1714500"/>
                </a:cubicBezTo>
                <a:cubicBezTo>
                  <a:pt x="704698" y="1762140"/>
                  <a:pt x="710400" y="1809678"/>
                  <a:pt x="714375" y="1857375"/>
                </a:cubicBezTo>
                <a:cubicBezTo>
                  <a:pt x="719138" y="1914525"/>
                  <a:pt x="722330" y="1971828"/>
                  <a:pt x="728663" y="2028825"/>
                </a:cubicBezTo>
                <a:cubicBezTo>
                  <a:pt x="736622" y="2100454"/>
                  <a:pt x="747713" y="2171700"/>
                  <a:pt x="757238" y="2243138"/>
                </a:cubicBezTo>
                <a:cubicBezTo>
                  <a:pt x="796358" y="2829962"/>
                  <a:pt x="735416" y="1900748"/>
                  <a:pt x="800100" y="3000375"/>
                </a:cubicBezTo>
                <a:lnTo>
                  <a:pt x="828675" y="3486150"/>
                </a:lnTo>
                <a:cubicBezTo>
                  <a:pt x="833438" y="3567113"/>
                  <a:pt x="837185" y="3648141"/>
                  <a:pt x="842963" y="3729038"/>
                </a:cubicBezTo>
                <a:lnTo>
                  <a:pt x="857250" y="3929063"/>
                </a:lnTo>
                <a:cubicBezTo>
                  <a:pt x="862013" y="4205288"/>
                  <a:pt x="865661" y="4481534"/>
                  <a:pt x="871538" y="4757738"/>
                </a:cubicBezTo>
                <a:cubicBezTo>
                  <a:pt x="883008" y="5296847"/>
                  <a:pt x="831870" y="5433950"/>
                  <a:pt x="900113" y="5229225"/>
                </a:cubicBezTo>
                <a:cubicBezTo>
                  <a:pt x="904875" y="5176838"/>
                  <a:pt x="906961" y="5124138"/>
                  <a:pt x="914400" y="5072063"/>
                </a:cubicBezTo>
                <a:cubicBezTo>
                  <a:pt x="916530" y="5057154"/>
                  <a:pt x="925734" y="5043968"/>
                  <a:pt x="928688" y="5029200"/>
                </a:cubicBezTo>
                <a:cubicBezTo>
                  <a:pt x="935292" y="4996178"/>
                  <a:pt x="936371" y="4962210"/>
                  <a:pt x="942975" y="4929188"/>
                </a:cubicBezTo>
                <a:cubicBezTo>
                  <a:pt x="950677" y="4890678"/>
                  <a:pt x="961217" y="4852777"/>
                  <a:pt x="971550" y="4814888"/>
                </a:cubicBezTo>
                <a:cubicBezTo>
                  <a:pt x="975513" y="4800358"/>
                  <a:pt x="982185" y="4786636"/>
                  <a:pt x="985838" y="4772025"/>
                </a:cubicBezTo>
                <a:cubicBezTo>
                  <a:pt x="991728" y="4748466"/>
                  <a:pt x="995363" y="4724400"/>
                  <a:pt x="1000125" y="4700588"/>
                </a:cubicBezTo>
                <a:cubicBezTo>
                  <a:pt x="1014413" y="4719638"/>
                  <a:pt x="1035458" y="4735147"/>
                  <a:pt x="1042988" y="4757738"/>
                </a:cubicBezTo>
                <a:cubicBezTo>
                  <a:pt x="1055130" y="4794164"/>
                  <a:pt x="1051845" y="4834027"/>
                  <a:pt x="1057275" y="4872038"/>
                </a:cubicBezTo>
                <a:cubicBezTo>
                  <a:pt x="1061372" y="4900716"/>
                  <a:pt x="1066381" y="4929261"/>
                  <a:pt x="1071563" y="4957763"/>
                </a:cubicBezTo>
                <a:cubicBezTo>
                  <a:pt x="1093352" y="5077600"/>
                  <a:pt x="1075350" y="4985305"/>
                  <a:pt x="1100138" y="5072063"/>
                </a:cubicBezTo>
                <a:cubicBezTo>
                  <a:pt x="1105532" y="5090944"/>
                  <a:pt x="1107530" y="5110827"/>
                  <a:pt x="1114425" y="5129213"/>
                </a:cubicBezTo>
                <a:cubicBezTo>
                  <a:pt x="1121903" y="5149155"/>
                  <a:pt x="1136265" y="5166157"/>
                  <a:pt x="1143000" y="5186363"/>
                </a:cubicBezTo>
                <a:cubicBezTo>
                  <a:pt x="1155419" y="5223620"/>
                  <a:pt x="1159156" y="5263406"/>
                  <a:pt x="1171575" y="5300663"/>
                </a:cubicBezTo>
                <a:lnTo>
                  <a:pt x="1200150" y="5386388"/>
                </a:lnTo>
                <a:lnTo>
                  <a:pt x="1214438" y="5429250"/>
                </a:lnTo>
                <a:cubicBezTo>
                  <a:pt x="1233488" y="5410200"/>
                  <a:pt x="1260738" y="5396759"/>
                  <a:pt x="1271588" y="5372100"/>
                </a:cubicBezTo>
                <a:cubicBezTo>
                  <a:pt x="1324435" y="5251992"/>
                  <a:pt x="1412894" y="4935530"/>
                  <a:pt x="1443038" y="4800600"/>
                </a:cubicBezTo>
                <a:cubicBezTo>
                  <a:pt x="1522668" y="4444162"/>
                  <a:pt x="1608167" y="4088706"/>
                  <a:pt x="1671638" y="3729038"/>
                </a:cubicBezTo>
                <a:cubicBezTo>
                  <a:pt x="1743075" y="3324225"/>
                  <a:pt x="1825395" y="2921183"/>
                  <a:pt x="1885950" y="2514600"/>
                </a:cubicBezTo>
                <a:cubicBezTo>
                  <a:pt x="1977784" y="1898007"/>
                  <a:pt x="2023715" y="1559207"/>
                  <a:pt x="2143125" y="914400"/>
                </a:cubicBezTo>
                <a:cubicBezTo>
                  <a:pt x="2166938" y="785813"/>
                  <a:pt x="2196070" y="658097"/>
                  <a:pt x="2214563" y="528638"/>
                </a:cubicBezTo>
                <a:cubicBezTo>
                  <a:pt x="2219325" y="495300"/>
                  <a:pt x="2222549" y="461706"/>
                  <a:pt x="2228850" y="428625"/>
                </a:cubicBezTo>
                <a:cubicBezTo>
                  <a:pt x="2241609" y="361641"/>
                  <a:pt x="2260029" y="295780"/>
                  <a:pt x="2271713" y="228600"/>
                </a:cubicBezTo>
                <a:cubicBezTo>
                  <a:pt x="2277311" y="196413"/>
                  <a:pt x="2280484" y="89071"/>
                  <a:pt x="2300288" y="42862"/>
                </a:cubicBezTo>
                <a:cubicBezTo>
                  <a:pt x="2307052" y="27079"/>
                  <a:pt x="2319338" y="14287"/>
                  <a:pt x="2328863" y="0"/>
                </a:cubicBezTo>
                <a:cubicBezTo>
                  <a:pt x="2333625" y="95250"/>
                  <a:pt x="2336588" y="190607"/>
                  <a:pt x="2343150" y="285750"/>
                </a:cubicBezTo>
                <a:cubicBezTo>
                  <a:pt x="2346117" y="328774"/>
                  <a:pt x="2355046" y="371278"/>
                  <a:pt x="2357438" y="414338"/>
                </a:cubicBezTo>
                <a:cubicBezTo>
                  <a:pt x="2364576" y="542815"/>
                  <a:pt x="2364685" y="671617"/>
                  <a:pt x="2371725" y="800100"/>
                </a:cubicBezTo>
                <a:cubicBezTo>
                  <a:pt x="2383737" y="1019312"/>
                  <a:pt x="2404146" y="1238033"/>
                  <a:pt x="2414588" y="1457325"/>
                </a:cubicBezTo>
                <a:cubicBezTo>
                  <a:pt x="2429819" y="1777178"/>
                  <a:pt x="2434620" y="1845730"/>
                  <a:pt x="2443163" y="2200275"/>
                </a:cubicBezTo>
                <a:cubicBezTo>
                  <a:pt x="2449130" y="2447899"/>
                  <a:pt x="2449198" y="2695667"/>
                  <a:pt x="2457450" y="2943225"/>
                </a:cubicBezTo>
                <a:cubicBezTo>
                  <a:pt x="2458729" y="2981600"/>
                  <a:pt x="2464869" y="3019748"/>
                  <a:pt x="2471738" y="3057525"/>
                </a:cubicBezTo>
                <a:cubicBezTo>
                  <a:pt x="2474432" y="3072343"/>
                  <a:pt x="2481263" y="3086100"/>
                  <a:pt x="2486025" y="3100388"/>
                </a:cubicBezTo>
                <a:cubicBezTo>
                  <a:pt x="2515225" y="3392373"/>
                  <a:pt x="2485481" y="3079024"/>
                  <a:pt x="2514600" y="3457575"/>
                </a:cubicBezTo>
                <a:cubicBezTo>
                  <a:pt x="2518635" y="3510024"/>
                  <a:pt x="2523654" y="3562395"/>
                  <a:pt x="2528888" y="3614738"/>
                </a:cubicBezTo>
                <a:cubicBezTo>
                  <a:pt x="2533179" y="3657650"/>
                  <a:pt x="2539594" y="3700348"/>
                  <a:pt x="2543175" y="3743325"/>
                </a:cubicBezTo>
                <a:cubicBezTo>
                  <a:pt x="2549121" y="3814674"/>
                  <a:pt x="2550566" y="3886375"/>
                  <a:pt x="2557463" y="3957638"/>
                </a:cubicBezTo>
                <a:cubicBezTo>
                  <a:pt x="2564860" y="4034074"/>
                  <a:pt x="2586038" y="4186238"/>
                  <a:pt x="2586038" y="4186238"/>
                </a:cubicBezTo>
                <a:cubicBezTo>
                  <a:pt x="2581275" y="4262438"/>
                  <a:pt x="2583658" y="4339424"/>
                  <a:pt x="2571750" y="4414838"/>
                </a:cubicBezTo>
                <a:cubicBezTo>
                  <a:pt x="2569072" y="4431799"/>
                  <a:pt x="2544884" y="4440614"/>
                  <a:pt x="2543175" y="4457700"/>
                </a:cubicBezTo>
                <a:cubicBezTo>
                  <a:pt x="2539824" y="4491209"/>
                  <a:pt x="2553286" y="4524297"/>
                  <a:pt x="2557463" y="4557713"/>
                </a:cubicBezTo>
                <a:cubicBezTo>
                  <a:pt x="2562812" y="4600506"/>
                  <a:pt x="2565651" y="4643607"/>
                  <a:pt x="2571750" y="4686300"/>
                </a:cubicBezTo>
                <a:cubicBezTo>
                  <a:pt x="2599512" y="4880636"/>
                  <a:pt x="2571834" y="4667642"/>
                  <a:pt x="2600325" y="4800600"/>
                </a:cubicBezTo>
                <a:cubicBezTo>
                  <a:pt x="2611482" y="4852665"/>
                  <a:pt x="2620146" y="4905241"/>
                  <a:pt x="2628900" y="4957763"/>
                </a:cubicBezTo>
                <a:cubicBezTo>
                  <a:pt x="2636492" y="5003313"/>
                  <a:pt x="2646937" y="5096077"/>
                  <a:pt x="2657475" y="5143500"/>
                </a:cubicBezTo>
                <a:cubicBezTo>
                  <a:pt x="2660742" y="5158202"/>
                  <a:pt x="2667000" y="5172075"/>
                  <a:pt x="2671763" y="5186363"/>
                </a:cubicBezTo>
                <a:cubicBezTo>
                  <a:pt x="2676525" y="5010150"/>
                  <a:pt x="2669596" y="4833232"/>
                  <a:pt x="2686050" y="4657725"/>
                </a:cubicBezTo>
                <a:cubicBezTo>
                  <a:pt x="2688444" y="4632190"/>
                  <a:pt x="2706515" y="4704832"/>
                  <a:pt x="2714625" y="4729163"/>
                </a:cubicBezTo>
                <a:cubicBezTo>
                  <a:pt x="2720835" y="4747792"/>
                  <a:pt x="2725062" y="4767058"/>
                  <a:pt x="2728913" y="4786313"/>
                </a:cubicBezTo>
                <a:cubicBezTo>
                  <a:pt x="2734594" y="4814720"/>
                  <a:pt x="2738795" y="4843406"/>
                  <a:pt x="2743200" y="4872038"/>
                </a:cubicBezTo>
                <a:cubicBezTo>
                  <a:pt x="2748321" y="4905322"/>
                  <a:pt x="2750884" y="4939028"/>
                  <a:pt x="2757488" y="4972050"/>
                </a:cubicBezTo>
                <a:cubicBezTo>
                  <a:pt x="2760442" y="4986818"/>
                  <a:pt x="2768122" y="5000302"/>
                  <a:pt x="2771775" y="5014913"/>
                </a:cubicBezTo>
                <a:cubicBezTo>
                  <a:pt x="2777665" y="5038472"/>
                  <a:pt x="2781300" y="5062538"/>
                  <a:pt x="2786063" y="5086350"/>
                </a:cubicBezTo>
                <a:cubicBezTo>
                  <a:pt x="2790825" y="5043488"/>
                  <a:pt x="2796059" y="5000675"/>
                  <a:pt x="2800350" y="4957763"/>
                </a:cubicBezTo>
                <a:cubicBezTo>
                  <a:pt x="2805584" y="4905420"/>
                  <a:pt x="2808370" y="4852829"/>
                  <a:pt x="2814638" y="4800600"/>
                </a:cubicBezTo>
                <a:cubicBezTo>
                  <a:pt x="2822663" y="4733728"/>
                  <a:pt x="2836673" y="4667609"/>
                  <a:pt x="2843213" y="4600575"/>
                </a:cubicBezTo>
                <a:cubicBezTo>
                  <a:pt x="2855733" y="4472245"/>
                  <a:pt x="2860114" y="4343223"/>
                  <a:pt x="2871788" y="4214813"/>
                </a:cubicBezTo>
                <a:cubicBezTo>
                  <a:pt x="2875542" y="4173522"/>
                  <a:pt x="2900713" y="3955532"/>
                  <a:pt x="2914650" y="3871913"/>
                </a:cubicBezTo>
                <a:cubicBezTo>
                  <a:pt x="2918642" y="3847959"/>
                  <a:pt x="2924175" y="3824288"/>
                  <a:pt x="2928938" y="3800475"/>
                </a:cubicBezTo>
                <a:cubicBezTo>
                  <a:pt x="2933700" y="3733800"/>
                  <a:pt x="2935415" y="3666837"/>
                  <a:pt x="2943225" y="3600450"/>
                </a:cubicBezTo>
                <a:cubicBezTo>
                  <a:pt x="2944985" y="3585493"/>
                  <a:pt x="2944982" y="3549234"/>
                  <a:pt x="2957513" y="3557588"/>
                </a:cubicBezTo>
                <a:cubicBezTo>
                  <a:pt x="2978852" y="3571814"/>
                  <a:pt x="2976563" y="3605213"/>
                  <a:pt x="2986088" y="3629025"/>
                </a:cubicBezTo>
                <a:cubicBezTo>
                  <a:pt x="2990850" y="3657600"/>
                  <a:pt x="2993955" y="3686501"/>
                  <a:pt x="3000375" y="3714750"/>
                </a:cubicBezTo>
                <a:cubicBezTo>
                  <a:pt x="3017782" y="3791342"/>
                  <a:pt x="3043474" y="3866072"/>
                  <a:pt x="3057525" y="3943350"/>
                </a:cubicBezTo>
                <a:cubicBezTo>
                  <a:pt x="3067050" y="3995738"/>
                  <a:pt x="3074299" y="4048591"/>
                  <a:pt x="3086100" y="4100513"/>
                </a:cubicBezTo>
                <a:cubicBezTo>
                  <a:pt x="3166213" y="4453008"/>
                  <a:pt x="3092728" y="4047928"/>
                  <a:pt x="3171825" y="4443413"/>
                </a:cubicBezTo>
                <a:cubicBezTo>
                  <a:pt x="3192710" y="4547838"/>
                  <a:pt x="3209584" y="4653026"/>
                  <a:pt x="3228975" y="4757738"/>
                </a:cubicBezTo>
                <a:cubicBezTo>
                  <a:pt x="3258576" y="4917581"/>
                  <a:pt x="3222450" y="4725160"/>
                  <a:pt x="3286125" y="4943475"/>
                </a:cubicBezTo>
                <a:cubicBezTo>
                  <a:pt x="3308118" y="5018878"/>
                  <a:pt x="3318436" y="5097561"/>
                  <a:pt x="3343275" y="5172075"/>
                </a:cubicBezTo>
                <a:cubicBezTo>
                  <a:pt x="3391286" y="5316106"/>
                  <a:pt x="3318037" y="5092711"/>
                  <a:pt x="3371850" y="5272088"/>
                </a:cubicBezTo>
                <a:cubicBezTo>
                  <a:pt x="3380505" y="5300938"/>
                  <a:pt x="3400425" y="5357813"/>
                  <a:pt x="3400425" y="5357813"/>
                </a:cubicBezTo>
                <a:cubicBezTo>
                  <a:pt x="3677249" y="4388924"/>
                  <a:pt x="3403715" y="5380328"/>
                  <a:pt x="3443288" y="2557463"/>
                </a:cubicBezTo>
                <a:cubicBezTo>
                  <a:pt x="3444962" y="2438032"/>
                  <a:pt x="3464255" y="2319475"/>
                  <a:pt x="3471863" y="2200275"/>
                </a:cubicBezTo>
                <a:cubicBezTo>
                  <a:pt x="3478544" y="2095605"/>
                  <a:pt x="3475714" y="1990313"/>
                  <a:pt x="3486150" y="1885950"/>
                </a:cubicBezTo>
                <a:cubicBezTo>
                  <a:pt x="3490058" y="1846872"/>
                  <a:pt x="3507377" y="1810229"/>
                  <a:pt x="3514725" y="1771650"/>
                </a:cubicBezTo>
                <a:cubicBezTo>
                  <a:pt x="3567948" y="1492229"/>
                  <a:pt x="3523647" y="1683308"/>
                  <a:pt x="3557588" y="1428750"/>
                </a:cubicBezTo>
                <a:cubicBezTo>
                  <a:pt x="3560183" y="1409286"/>
                  <a:pt x="3567615" y="1390769"/>
                  <a:pt x="3571875" y="1371600"/>
                </a:cubicBezTo>
                <a:cubicBezTo>
                  <a:pt x="3577143" y="1347894"/>
                  <a:pt x="3581400" y="1323975"/>
                  <a:pt x="3586163" y="1300163"/>
                </a:cubicBezTo>
                <a:cubicBezTo>
                  <a:pt x="3590925" y="1404938"/>
                  <a:pt x="3592249" y="1509926"/>
                  <a:pt x="3600450" y="1614488"/>
                </a:cubicBezTo>
                <a:cubicBezTo>
                  <a:pt x="3611307" y="1752912"/>
                  <a:pt x="3635160" y="1890215"/>
                  <a:pt x="3643313" y="2028825"/>
                </a:cubicBezTo>
                <a:cubicBezTo>
                  <a:pt x="3659950" y="2311669"/>
                  <a:pt x="3651531" y="2240184"/>
                  <a:pt x="3686175" y="2528888"/>
                </a:cubicBezTo>
                <a:cubicBezTo>
                  <a:pt x="3704474" y="2681380"/>
                  <a:pt x="3743325" y="2986088"/>
                  <a:pt x="3743325" y="2986088"/>
                </a:cubicBezTo>
                <a:cubicBezTo>
                  <a:pt x="3748088" y="3067050"/>
                  <a:pt x="3750270" y="3148206"/>
                  <a:pt x="3757613" y="3228975"/>
                </a:cubicBezTo>
                <a:cubicBezTo>
                  <a:pt x="3759812" y="3253159"/>
                  <a:pt x="3768888" y="3276316"/>
                  <a:pt x="3771900" y="3300413"/>
                </a:cubicBezTo>
                <a:cubicBezTo>
                  <a:pt x="3778425" y="3352610"/>
                  <a:pt x="3779236" y="3405433"/>
                  <a:pt x="3786188" y="3457575"/>
                </a:cubicBezTo>
                <a:cubicBezTo>
                  <a:pt x="3795367" y="3526416"/>
                  <a:pt x="3788566" y="3510755"/>
                  <a:pt x="3843338" y="3529013"/>
                </a:cubicBezTo>
                <a:lnTo>
                  <a:pt x="3900488" y="3614738"/>
                </a:lnTo>
                <a:lnTo>
                  <a:pt x="3929063" y="3657600"/>
                </a:lnTo>
                <a:cubicBezTo>
                  <a:pt x="3933825" y="3681413"/>
                  <a:pt x="3935671" y="3706000"/>
                  <a:pt x="3943350" y="3729038"/>
                </a:cubicBezTo>
                <a:cubicBezTo>
                  <a:pt x="3959570" y="3777700"/>
                  <a:pt x="4000500" y="3871913"/>
                  <a:pt x="4000500" y="3871913"/>
                </a:cubicBezTo>
                <a:cubicBezTo>
                  <a:pt x="4005263" y="3905250"/>
                  <a:pt x="4008184" y="3938903"/>
                  <a:pt x="4014788" y="3971925"/>
                </a:cubicBezTo>
                <a:cubicBezTo>
                  <a:pt x="4017742" y="3986693"/>
                  <a:pt x="4024938" y="4000307"/>
                  <a:pt x="4029075" y="4014788"/>
                </a:cubicBezTo>
                <a:cubicBezTo>
                  <a:pt x="4034469" y="4033669"/>
                  <a:pt x="4038600" y="4052888"/>
                  <a:pt x="4043363" y="4071938"/>
                </a:cubicBezTo>
                <a:cubicBezTo>
                  <a:pt x="4057650" y="4048125"/>
                  <a:pt x="4075544" y="4026134"/>
                  <a:pt x="4086225" y="4000500"/>
                </a:cubicBezTo>
                <a:cubicBezTo>
                  <a:pt x="4112919" y="3936434"/>
                  <a:pt x="4154007" y="3711765"/>
                  <a:pt x="4157663" y="3686175"/>
                </a:cubicBezTo>
                <a:cubicBezTo>
                  <a:pt x="4162929" y="3649314"/>
                  <a:pt x="4166288" y="3583200"/>
                  <a:pt x="4186238" y="3543300"/>
                </a:cubicBezTo>
                <a:cubicBezTo>
                  <a:pt x="4193917" y="3527942"/>
                  <a:pt x="4205288" y="3514725"/>
                  <a:pt x="4214813" y="3500438"/>
                </a:cubicBezTo>
                <a:cubicBezTo>
                  <a:pt x="4284689" y="3593608"/>
                  <a:pt x="4244678" y="3521175"/>
                  <a:pt x="4271963" y="3657600"/>
                </a:cubicBezTo>
                <a:cubicBezTo>
                  <a:pt x="4279665" y="3696110"/>
                  <a:pt x="4300538" y="3771900"/>
                  <a:pt x="4300538" y="3771900"/>
                </a:cubicBezTo>
                <a:cubicBezTo>
                  <a:pt x="4319588" y="3724275"/>
                  <a:pt x="4344353" y="3678555"/>
                  <a:pt x="4357688" y="3629025"/>
                </a:cubicBezTo>
                <a:cubicBezTo>
                  <a:pt x="4395356" y="3489116"/>
                  <a:pt x="4407479" y="3328978"/>
                  <a:pt x="4429125" y="3186113"/>
                </a:cubicBezTo>
                <a:cubicBezTo>
                  <a:pt x="4442144" y="3100186"/>
                  <a:pt x="4458913" y="3014856"/>
                  <a:pt x="4471988" y="2928938"/>
                </a:cubicBezTo>
                <a:cubicBezTo>
                  <a:pt x="4492253" y="2795767"/>
                  <a:pt x="4510607" y="2662311"/>
                  <a:pt x="4529138" y="2528888"/>
                </a:cubicBezTo>
                <a:cubicBezTo>
                  <a:pt x="4547912" y="2393713"/>
                  <a:pt x="4541185" y="2397210"/>
                  <a:pt x="4572000" y="2243138"/>
                </a:cubicBezTo>
                <a:cubicBezTo>
                  <a:pt x="4574954" y="2228370"/>
                  <a:pt x="4581960" y="2214700"/>
                  <a:pt x="4586288" y="2200275"/>
                </a:cubicBezTo>
                <a:cubicBezTo>
                  <a:pt x="4596251" y="2167066"/>
                  <a:pt x="4606454" y="2133899"/>
                  <a:pt x="4614863" y="2100263"/>
                </a:cubicBezTo>
                <a:lnTo>
                  <a:pt x="4643438" y="1985963"/>
                </a:lnTo>
                <a:cubicBezTo>
                  <a:pt x="4657725" y="2000250"/>
                  <a:pt x="4678094" y="2010361"/>
                  <a:pt x="4686300" y="2028825"/>
                </a:cubicBezTo>
                <a:cubicBezTo>
                  <a:pt x="4698066" y="2055297"/>
                  <a:pt x="4696759" y="2085835"/>
                  <a:pt x="4700588" y="2114550"/>
                </a:cubicBezTo>
                <a:cubicBezTo>
                  <a:pt x="4706288" y="2157298"/>
                  <a:pt x="4711084" y="2200178"/>
                  <a:pt x="4714875" y="2243138"/>
                </a:cubicBezTo>
                <a:cubicBezTo>
                  <a:pt x="4725373" y="2362118"/>
                  <a:pt x="4736436" y="2481088"/>
                  <a:pt x="4743450" y="2600325"/>
                </a:cubicBezTo>
                <a:cubicBezTo>
                  <a:pt x="4748213" y="2681288"/>
                  <a:pt x="4749975" y="2762483"/>
                  <a:pt x="4757738" y="2843213"/>
                </a:cubicBezTo>
                <a:cubicBezTo>
                  <a:pt x="4773796" y="3010215"/>
                  <a:pt x="4802935" y="3175929"/>
                  <a:pt x="4814888" y="3343275"/>
                </a:cubicBezTo>
                <a:cubicBezTo>
                  <a:pt x="4819650" y="3409950"/>
                  <a:pt x="4821793" y="3476864"/>
                  <a:pt x="4829175" y="3543300"/>
                </a:cubicBezTo>
                <a:cubicBezTo>
                  <a:pt x="4841276" y="3652212"/>
                  <a:pt x="4853282" y="3706701"/>
                  <a:pt x="4872038" y="3800475"/>
                </a:cubicBezTo>
                <a:cubicBezTo>
                  <a:pt x="4881563" y="3900488"/>
                  <a:pt x="4880911" y="4001999"/>
                  <a:pt x="4900613" y="4100513"/>
                </a:cubicBezTo>
                <a:cubicBezTo>
                  <a:pt x="4920581" y="4200357"/>
                  <a:pt x="4910908" y="4147997"/>
                  <a:pt x="4929188" y="4257675"/>
                </a:cubicBezTo>
                <a:cubicBezTo>
                  <a:pt x="4933950" y="4343400"/>
                  <a:pt x="4932826" y="4429656"/>
                  <a:pt x="4943475" y="4514850"/>
                </a:cubicBezTo>
                <a:cubicBezTo>
                  <a:pt x="4953114" y="4591964"/>
                  <a:pt x="4976732" y="4594010"/>
                  <a:pt x="5000625" y="4657725"/>
                </a:cubicBezTo>
                <a:cubicBezTo>
                  <a:pt x="5040166" y="4763166"/>
                  <a:pt x="4985580" y="4670874"/>
                  <a:pt x="5043488" y="4757738"/>
                </a:cubicBezTo>
                <a:cubicBezTo>
                  <a:pt x="5129210" y="4714877"/>
                  <a:pt x="5085322" y="4754901"/>
                  <a:pt x="5114925" y="4672013"/>
                </a:cubicBezTo>
                <a:cubicBezTo>
                  <a:pt x="5132177" y="4623708"/>
                  <a:pt x="5155854" y="4577799"/>
                  <a:pt x="5172075" y="4529138"/>
                </a:cubicBezTo>
                <a:cubicBezTo>
                  <a:pt x="5176838" y="4514850"/>
                  <a:pt x="5182710" y="4500886"/>
                  <a:pt x="5186363" y="4486275"/>
                </a:cubicBezTo>
                <a:cubicBezTo>
                  <a:pt x="5192253" y="4462716"/>
                  <a:pt x="5192351" y="4437660"/>
                  <a:pt x="5200650" y="4414838"/>
                </a:cubicBezTo>
                <a:cubicBezTo>
                  <a:pt x="5211568" y="4384814"/>
                  <a:pt x="5227998" y="4357040"/>
                  <a:pt x="5243513" y="4329113"/>
                </a:cubicBezTo>
                <a:cubicBezTo>
                  <a:pt x="5251852" y="4314102"/>
                  <a:pt x="5259946" y="4298392"/>
                  <a:pt x="5272088" y="4286250"/>
                </a:cubicBezTo>
                <a:cubicBezTo>
                  <a:pt x="5284230" y="4274108"/>
                  <a:pt x="5300663" y="4267200"/>
                  <a:pt x="5314950" y="4257675"/>
                </a:cubicBezTo>
                <a:cubicBezTo>
                  <a:pt x="5319713" y="4271963"/>
                  <a:pt x="5323950" y="4286436"/>
                  <a:pt x="5329238" y="4300538"/>
                </a:cubicBezTo>
                <a:cubicBezTo>
                  <a:pt x="5338243" y="4324552"/>
                  <a:pt x="5350271" y="4347462"/>
                  <a:pt x="5357813" y="4371975"/>
                </a:cubicBezTo>
                <a:cubicBezTo>
                  <a:pt x="5369363" y="4409511"/>
                  <a:pt x="5386388" y="4486275"/>
                  <a:pt x="5386388" y="4486275"/>
                </a:cubicBezTo>
                <a:cubicBezTo>
                  <a:pt x="5400675" y="4476750"/>
                  <a:pt x="5422646" y="4473550"/>
                  <a:pt x="5429250" y="4457700"/>
                </a:cubicBezTo>
                <a:cubicBezTo>
                  <a:pt x="5452821" y="4401130"/>
                  <a:pt x="5461710" y="4265022"/>
                  <a:pt x="5472113" y="4200525"/>
                </a:cubicBezTo>
                <a:cubicBezTo>
                  <a:pt x="5531791" y="3830523"/>
                  <a:pt x="5533302" y="3907541"/>
                  <a:pt x="5572125" y="3529013"/>
                </a:cubicBezTo>
                <a:cubicBezTo>
                  <a:pt x="5579430" y="3457790"/>
                  <a:pt x="5580211" y="3386027"/>
                  <a:pt x="5586413" y="3314700"/>
                </a:cubicBezTo>
                <a:cubicBezTo>
                  <a:pt x="5594398" y="3222871"/>
                  <a:pt x="5599060" y="3208599"/>
                  <a:pt x="5614988" y="3128963"/>
                </a:cubicBezTo>
                <a:cubicBezTo>
                  <a:pt x="5624513" y="3143250"/>
                  <a:pt x="5636799" y="3156042"/>
                  <a:pt x="5643563" y="3171825"/>
                </a:cubicBezTo>
                <a:cubicBezTo>
                  <a:pt x="5676697" y="3249139"/>
                  <a:pt x="5633487" y="3302062"/>
                  <a:pt x="5700713" y="3100388"/>
                </a:cubicBezTo>
                <a:cubicBezTo>
                  <a:pt x="5708028" y="2976025"/>
                  <a:pt x="5715576" y="2814032"/>
                  <a:pt x="5729288" y="2686050"/>
                </a:cubicBezTo>
                <a:cubicBezTo>
                  <a:pt x="5737469" y="2609694"/>
                  <a:pt x="5748338" y="2533650"/>
                  <a:pt x="5757863" y="2457450"/>
                </a:cubicBezTo>
                <a:cubicBezTo>
                  <a:pt x="5762625" y="2376488"/>
                  <a:pt x="5768842" y="2295598"/>
                  <a:pt x="5772150" y="2214563"/>
                </a:cubicBezTo>
                <a:cubicBezTo>
                  <a:pt x="5789938" y="1778764"/>
                  <a:pt x="5793104" y="1370720"/>
                  <a:pt x="5800725" y="928688"/>
                </a:cubicBezTo>
                <a:cubicBezTo>
                  <a:pt x="5834554" y="1097831"/>
                  <a:pt x="5847832" y="1152244"/>
                  <a:pt x="5872163" y="1314450"/>
                </a:cubicBezTo>
                <a:cubicBezTo>
                  <a:pt x="5877859" y="1352422"/>
                  <a:pt x="5879581" y="1390973"/>
                  <a:pt x="5886450" y="1428750"/>
                </a:cubicBezTo>
                <a:cubicBezTo>
                  <a:pt x="5939549" y="1720797"/>
                  <a:pt x="5969407" y="1792451"/>
                  <a:pt x="6000750" y="2071688"/>
                </a:cubicBezTo>
                <a:cubicBezTo>
                  <a:pt x="6170336" y="3582547"/>
                  <a:pt x="6057562" y="2783713"/>
                  <a:pt x="6129338" y="3286125"/>
                </a:cubicBezTo>
                <a:cubicBezTo>
                  <a:pt x="6156148" y="3688293"/>
                  <a:pt x="6124839" y="3324579"/>
                  <a:pt x="6172200" y="3671888"/>
                </a:cubicBezTo>
                <a:cubicBezTo>
                  <a:pt x="6178667" y="3719312"/>
                  <a:pt x="6180162" y="3767320"/>
                  <a:pt x="6186488" y="3814763"/>
                </a:cubicBezTo>
                <a:cubicBezTo>
                  <a:pt x="6189697" y="3838834"/>
                  <a:pt x="6196783" y="3862247"/>
                  <a:pt x="6200775" y="3886200"/>
                </a:cubicBezTo>
                <a:cubicBezTo>
                  <a:pt x="6206311" y="3919418"/>
                  <a:pt x="6208459" y="3953191"/>
                  <a:pt x="6215063" y="3986213"/>
                </a:cubicBezTo>
                <a:cubicBezTo>
                  <a:pt x="6218017" y="4000981"/>
                  <a:pt x="6225213" y="4014594"/>
                  <a:pt x="6229350" y="4029075"/>
                </a:cubicBezTo>
                <a:cubicBezTo>
                  <a:pt x="6234745" y="4047956"/>
                  <a:pt x="6239787" y="4066970"/>
                  <a:pt x="6243638" y="4086225"/>
                </a:cubicBezTo>
                <a:cubicBezTo>
                  <a:pt x="6249319" y="4114632"/>
                  <a:pt x="6251855" y="4143624"/>
                  <a:pt x="6257925" y="4171950"/>
                </a:cubicBezTo>
                <a:cubicBezTo>
                  <a:pt x="6266154" y="4210351"/>
                  <a:pt x="6286500" y="4286250"/>
                  <a:pt x="6286500" y="4286250"/>
                </a:cubicBezTo>
                <a:cubicBezTo>
                  <a:pt x="6296025" y="4110038"/>
                  <a:pt x="6293627" y="3932774"/>
                  <a:pt x="6315075" y="3757613"/>
                </a:cubicBezTo>
                <a:cubicBezTo>
                  <a:pt x="6329808" y="3637293"/>
                  <a:pt x="6362662" y="3614824"/>
                  <a:pt x="6400800" y="3529013"/>
                </a:cubicBezTo>
                <a:cubicBezTo>
                  <a:pt x="6411216" y="3505576"/>
                  <a:pt x="6420370" y="3481589"/>
                  <a:pt x="6429375" y="3457575"/>
                </a:cubicBezTo>
                <a:cubicBezTo>
                  <a:pt x="6434663" y="3443474"/>
                  <a:pt x="6437730" y="3428556"/>
                  <a:pt x="6443663" y="3414713"/>
                </a:cubicBezTo>
                <a:cubicBezTo>
                  <a:pt x="6452053" y="3395137"/>
                  <a:pt x="6462713" y="3376613"/>
                  <a:pt x="6472238" y="3357563"/>
                </a:cubicBezTo>
                <a:cubicBezTo>
                  <a:pt x="6477000" y="3338513"/>
                  <a:pt x="6481131" y="3319294"/>
                  <a:pt x="6486525" y="3300413"/>
                </a:cubicBezTo>
                <a:cubicBezTo>
                  <a:pt x="6490662" y="3285932"/>
                  <a:pt x="6496850" y="3272080"/>
                  <a:pt x="6500813" y="3257550"/>
                </a:cubicBezTo>
                <a:cubicBezTo>
                  <a:pt x="6511146" y="3219661"/>
                  <a:pt x="6516969" y="3180507"/>
                  <a:pt x="6529388" y="3143250"/>
                </a:cubicBezTo>
                <a:cubicBezTo>
                  <a:pt x="6541628" y="3106530"/>
                  <a:pt x="6550788" y="3082700"/>
                  <a:pt x="6557963" y="3043238"/>
                </a:cubicBezTo>
                <a:cubicBezTo>
                  <a:pt x="6584231" y="2898764"/>
                  <a:pt x="6557195" y="2988389"/>
                  <a:pt x="6586538" y="2900363"/>
                </a:cubicBezTo>
                <a:cubicBezTo>
                  <a:pt x="6726660" y="3087195"/>
                  <a:pt x="6553485" y="2854091"/>
                  <a:pt x="6657975" y="3000375"/>
                </a:cubicBezTo>
                <a:cubicBezTo>
                  <a:pt x="6671816" y="3019752"/>
                  <a:pt x="6686550" y="3038475"/>
                  <a:pt x="6700838" y="3057525"/>
                </a:cubicBezTo>
                <a:cubicBezTo>
                  <a:pt x="6704575" y="3068736"/>
                  <a:pt x="6732834" y="3160255"/>
                  <a:pt x="6743700" y="3157538"/>
                </a:cubicBezTo>
                <a:cubicBezTo>
                  <a:pt x="6749911" y="3155985"/>
                  <a:pt x="6780581" y="3061182"/>
                  <a:pt x="6786563" y="3043238"/>
                </a:cubicBezTo>
                <a:cubicBezTo>
                  <a:pt x="6796088" y="2971800"/>
                  <a:pt x="6806551" y="2900482"/>
                  <a:pt x="6815138" y="2828925"/>
                </a:cubicBezTo>
                <a:cubicBezTo>
                  <a:pt x="6820841" y="2781403"/>
                  <a:pt x="6822656" y="2733431"/>
                  <a:pt x="6829425" y="2686050"/>
                </a:cubicBezTo>
                <a:cubicBezTo>
                  <a:pt x="6836955" y="2633339"/>
                  <a:pt x="6849246" y="2581410"/>
                  <a:pt x="6858000" y="2528888"/>
                </a:cubicBezTo>
                <a:cubicBezTo>
                  <a:pt x="6868298" y="2467099"/>
                  <a:pt x="6877050" y="2405063"/>
                  <a:pt x="6886575" y="2343150"/>
                </a:cubicBezTo>
                <a:cubicBezTo>
                  <a:pt x="6891338" y="2271713"/>
                  <a:pt x="6894075" y="2200111"/>
                  <a:pt x="6900863" y="2128838"/>
                </a:cubicBezTo>
                <a:cubicBezTo>
                  <a:pt x="6904913" y="2086311"/>
                  <a:pt x="6940017" y="1918777"/>
                  <a:pt x="6943725" y="1900238"/>
                </a:cubicBezTo>
                <a:cubicBezTo>
                  <a:pt x="6950520" y="1825492"/>
                  <a:pt x="6952171" y="1745446"/>
                  <a:pt x="6972300" y="1671638"/>
                </a:cubicBezTo>
                <a:cubicBezTo>
                  <a:pt x="6980225" y="1642579"/>
                  <a:pt x="6987405" y="1612854"/>
                  <a:pt x="7000875" y="1585913"/>
                </a:cubicBezTo>
                <a:cubicBezTo>
                  <a:pt x="7010400" y="1566863"/>
                  <a:pt x="7015815" y="1545125"/>
                  <a:pt x="7029450" y="1528763"/>
                </a:cubicBezTo>
                <a:cubicBezTo>
                  <a:pt x="7040443" y="1515571"/>
                  <a:pt x="7058025" y="1509713"/>
                  <a:pt x="7072313" y="1500188"/>
                </a:cubicBezTo>
                <a:cubicBezTo>
                  <a:pt x="7134932" y="1583681"/>
                  <a:pt x="7105215" y="1526935"/>
                  <a:pt x="7129463" y="1628775"/>
                </a:cubicBezTo>
                <a:cubicBezTo>
                  <a:pt x="7147656" y="1705184"/>
                  <a:pt x="7171210" y="1780355"/>
                  <a:pt x="7186613" y="1857375"/>
                </a:cubicBezTo>
                <a:cubicBezTo>
                  <a:pt x="7191375" y="1881188"/>
                  <a:pt x="7197207" y="1904811"/>
                  <a:pt x="7200900" y="1928813"/>
                </a:cubicBezTo>
                <a:cubicBezTo>
                  <a:pt x="7206738" y="1966763"/>
                  <a:pt x="7208515" y="2005301"/>
                  <a:pt x="7215188" y="2043113"/>
                </a:cubicBezTo>
                <a:cubicBezTo>
                  <a:pt x="7222819" y="2086353"/>
                  <a:pt x="7234238" y="2128838"/>
                  <a:pt x="7243763" y="2171700"/>
                </a:cubicBezTo>
                <a:cubicBezTo>
                  <a:pt x="7246252" y="2194103"/>
                  <a:pt x="7266980" y="2386010"/>
                  <a:pt x="7272338" y="2414588"/>
                </a:cubicBezTo>
                <a:cubicBezTo>
                  <a:pt x="7279576" y="2453188"/>
                  <a:pt x="7291388" y="2490788"/>
                  <a:pt x="7300913" y="2528888"/>
                </a:cubicBezTo>
                <a:cubicBezTo>
                  <a:pt x="7305675" y="2590800"/>
                  <a:pt x="7308700" y="2652871"/>
                  <a:pt x="7315200" y="2714625"/>
                </a:cubicBezTo>
                <a:cubicBezTo>
                  <a:pt x="7318233" y="2743435"/>
                  <a:pt x="7325083" y="2771718"/>
                  <a:pt x="7329488" y="2800350"/>
                </a:cubicBezTo>
                <a:cubicBezTo>
                  <a:pt x="7334609" y="2833635"/>
                  <a:pt x="7340250" y="2866872"/>
                  <a:pt x="7343775" y="2900363"/>
                </a:cubicBezTo>
                <a:cubicBezTo>
                  <a:pt x="7349778" y="2957396"/>
                  <a:pt x="7352626" y="3014723"/>
                  <a:pt x="7358063" y="3071813"/>
                </a:cubicBezTo>
                <a:cubicBezTo>
                  <a:pt x="7362152" y="3114745"/>
                  <a:pt x="7367835" y="3157511"/>
                  <a:pt x="7372350" y="3200400"/>
                </a:cubicBezTo>
                <a:cubicBezTo>
                  <a:pt x="7406260" y="3522549"/>
                  <a:pt x="7366492" y="3156104"/>
                  <a:pt x="7400925" y="3500438"/>
                </a:cubicBezTo>
                <a:cubicBezTo>
                  <a:pt x="7405216" y="3543350"/>
                  <a:pt x="7411774" y="3586036"/>
                  <a:pt x="7415213" y="3629025"/>
                </a:cubicBezTo>
                <a:cubicBezTo>
                  <a:pt x="7421301" y="3705131"/>
                  <a:pt x="7424247" y="3781457"/>
                  <a:pt x="7429500" y="3857625"/>
                </a:cubicBezTo>
                <a:cubicBezTo>
                  <a:pt x="7433772" y="3919573"/>
                  <a:pt x="7439364" y="3981425"/>
                  <a:pt x="7443788" y="4043363"/>
                </a:cubicBezTo>
                <a:cubicBezTo>
                  <a:pt x="7453652" y="4181452"/>
                  <a:pt x="7438787" y="4323393"/>
                  <a:pt x="7472363" y="4457700"/>
                </a:cubicBezTo>
                <a:cubicBezTo>
                  <a:pt x="7477125" y="4476750"/>
                  <a:pt x="7477868" y="4497287"/>
                  <a:pt x="7486650" y="4514850"/>
                </a:cubicBezTo>
                <a:cubicBezTo>
                  <a:pt x="7497299" y="4536149"/>
                  <a:pt x="7515225" y="4552950"/>
                  <a:pt x="7529513" y="4572000"/>
                </a:cubicBezTo>
                <a:cubicBezTo>
                  <a:pt x="7534275" y="4586288"/>
                  <a:pt x="7537568" y="4601152"/>
                  <a:pt x="7543800" y="4614863"/>
                </a:cubicBezTo>
                <a:cubicBezTo>
                  <a:pt x="7623661" y="4790560"/>
                  <a:pt x="7581831" y="4671808"/>
                  <a:pt x="7615238" y="4772025"/>
                </a:cubicBezTo>
                <a:cubicBezTo>
                  <a:pt x="7620000" y="4743450"/>
                  <a:pt x="7628344" y="4715245"/>
                  <a:pt x="7629525" y="4686300"/>
                </a:cubicBezTo>
                <a:cubicBezTo>
                  <a:pt x="7630769" y="4655817"/>
                  <a:pt x="7640689" y="3960298"/>
                  <a:pt x="7658100" y="3786188"/>
                </a:cubicBezTo>
                <a:cubicBezTo>
                  <a:pt x="7662933" y="3737861"/>
                  <a:pt x="7679470" y="3691344"/>
                  <a:pt x="7686675" y="3643313"/>
                </a:cubicBezTo>
                <a:cubicBezTo>
                  <a:pt x="7698857" y="3562100"/>
                  <a:pt x="7693871" y="3503826"/>
                  <a:pt x="7715250" y="3429000"/>
                </a:cubicBezTo>
                <a:cubicBezTo>
                  <a:pt x="7727662" y="3385557"/>
                  <a:pt x="7746225" y="3344002"/>
                  <a:pt x="7758113" y="3300413"/>
                </a:cubicBezTo>
                <a:cubicBezTo>
                  <a:pt x="7774831" y="3239112"/>
                  <a:pt x="7785564" y="3176318"/>
                  <a:pt x="7800975" y="3114675"/>
                </a:cubicBezTo>
                <a:cubicBezTo>
                  <a:pt x="7804628" y="3100064"/>
                  <a:pt x="7810935" y="3086238"/>
                  <a:pt x="7815263" y="3071813"/>
                </a:cubicBezTo>
                <a:cubicBezTo>
                  <a:pt x="7825226" y="3038604"/>
                  <a:pt x="7836042" y="3005584"/>
                  <a:pt x="7843838" y="2971800"/>
                </a:cubicBezTo>
                <a:cubicBezTo>
                  <a:pt x="7850352" y="2943573"/>
                  <a:pt x="7851611" y="2914302"/>
                  <a:pt x="7858125" y="2886075"/>
                </a:cubicBezTo>
                <a:cubicBezTo>
                  <a:pt x="7865921" y="2852292"/>
                  <a:pt x="7878291" y="2819699"/>
                  <a:pt x="7886700" y="2786063"/>
                </a:cubicBezTo>
                <a:cubicBezTo>
                  <a:pt x="7918895" y="2657283"/>
                  <a:pt x="7878369" y="2771172"/>
                  <a:pt x="7929563" y="2643188"/>
                </a:cubicBezTo>
                <a:cubicBezTo>
                  <a:pt x="7961711" y="2482440"/>
                  <a:pt x="7924730" y="2679436"/>
                  <a:pt x="7958138" y="2428875"/>
                </a:cubicBezTo>
                <a:cubicBezTo>
                  <a:pt x="7961347" y="2404804"/>
                  <a:pt x="7969532" y="2381549"/>
                  <a:pt x="7972425" y="2357438"/>
                </a:cubicBezTo>
                <a:cubicBezTo>
                  <a:pt x="8011196" y="2034346"/>
                  <a:pt x="7991705" y="2146800"/>
                  <a:pt x="8015288" y="1871663"/>
                </a:cubicBezTo>
                <a:cubicBezTo>
                  <a:pt x="8023868" y="1771565"/>
                  <a:pt x="8035160" y="1671713"/>
                  <a:pt x="8043863" y="1571625"/>
                </a:cubicBezTo>
                <a:cubicBezTo>
                  <a:pt x="8053388" y="1462088"/>
                  <a:pt x="8062774" y="1352538"/>
                  <a:pt x="8072438" y="1243013"/>
                </a:cubicBezTo>
                <a:cubicBezTo>
                  <a:pt x="8072439" y="1243000"/>
                  <a:pt x="8101010" y="928701"/>
                  <a:pt x="8101013" y="928688"/>
                </a:cubicBezTo>
                <a:lnTo>
                  <a:pt x="8115300" y="857250"/>
                </a:lnTo>
                <a:cubicBezTo>
                  <a:pt x="8126244" y="714987"/>
                  <a:pt x="8119447" y="705932"/>
                  <a:pt x="8143875" y="600075"/>
                </a:cubicBezTo>
                <a:cubicBezTo>
                  <a:pt x="8152706" y="561808"/>
                  <a:pt x="8172450" y="485775"/>
                  <a:pt x="8172450" y="485775"/>
                </a:cubicBezTo>
                <a:cubicBezTo>
                  <a:pt x="8177213" y="523875"/>
                  <a:pt x="8182498" y="561913"/>
                  <a:pt x="8186738" y="600075"/>
                </a:cubicBezTo>
                <a:cubicBezTo>
                  <a:pt x="8192024" y="647645"/>
                  <a:pt x="8195433" y="695415"/>
                  <a:pt x="8201025" y="742950"/>
                </a:cubicBezTo>
                <a:cubicBezTo>
                  <a:pt x="8229756" y="987163"/>
                  <a:pt x="8201056" y="671850"/>
                  <a:pt x="8229600" y="985838"/>
                </a:cubicBezTo>
                <a:cubicBezTo>
                  <a:pt x="8234792" y="1042951"/>
                  <a:pt x="8234828" y="1100660"/>
                  <a:pt x="8243888" y="1157288"/>
                </a:cubicBezTo>
                <a:cubicBezTo>
                  <a:pt x="8253927" y="1220029"/>
                  <a:pt x="8272463" y="1281113"/>
                  <a:pt x="8286750" y="1343025"/>
                </a:cubicBezTo>
                <a:cubicBezTo>
                  <a:pt x="8291513" y="1466850"/>
                  <a:pt x="8294850" y="1590738"/>
                  <a:pt x="8301038" y="1714500"/>
                </a:cubicBezTo>
                <a:cubicBezTo>
                  <a:pt x="8304376" y="1781261"/>
                  <a:pt x="8316102" y="1847685"/>
                  <a:pt x="8315325" y="1914525"/>
                </a:cubicBezTo>
                <a:cubicBezTo>
                  <a:pt x="8311336" y="2257534"/>
                  <a:pt x="8302326" y="2600547"/>
                  <a:pt x="8286750" y="2943225"/>
                </a:cubicBezTo>
                <a:cubicBezTo>
                  <a:pt x="8284288" y="2997388"/>
                  <a:pt x="8238806" y="3307411"/>
                  <a:pt x="8229600" y="3371850"/>
                </a:cubicBezTo>
                <a:cubicBezTo>
                  <a:pt x="8224838" y="3452813"/>
                  <a:pt x="8221379" y="3533863"/>
                  <a:pt x="8215313" y="3614738"/>
                </a:cubicBezTo>
                <a:cubicBezTo>
                  <a:pt x="8207090" y="3724381"/>
                  <a:pt x="8186738" y="3943350"/>
                  <a:pt x="8186738" y="3943350"/>
                </a:cubicBezTo>
                <a:cubicBezTo>
                  <a:pt x="8191500" y="3824288"/>
                  <a:pt x="8193817" y="3705102"/>
                  <a:pt x="8201025" y="3586163"/>
                </a:cubicBezTo>
                <a:cubicBezTo>
                  <a:pt x="8204973" y="3521029"/>
                  <a:pt x="8221559" y="3418967"/>
                  <a:pt x="8243888" y="3357563"/>
                </a:cubicBezTo>
                <a:cubicBezTo>
                  <a:pt x="8249756" y="3341425"/>
                  <a:pt x="8262938" y="3328988"/>
                  <a:pt x="8272463" y="3314700"/>
                </a:cubicBezTo>
                <a:cubicBezTo>
                  <a:pt x="8296847" y="3144010"/>
                  <a:pt x="8272538" y="3271577"/>
                  <a:pt x="8301038" y="3171825"/>
                </a:cubicBezTo>
                <a:cubicBezTo>
                  <a:pt x="8306432" y="3152944"/>
                  <a:pt x="8307350" y="3132619"/>
                  <a:pt x="8315325" y="3114675"/>
                </a:cubicBezTo>
                <a:cubicBezTo>
                  <a:pt x="8326603" y="3089299"/>
                  <a:pt x="8343900" y="3067050"/>
                  <a:pt x="8358188" y="3043238"/>
                </a:cubicBezTo>
                <a:cubicBezTo>
                  <a:pt x="8372475" y="3057525"/>
                  <a:pt x="8389842" y="3069288"/>
                  <a:pt x="8401050" y="3086100"/>
                </a:cubicBezTo>
                <a:cubicBezTo>
                  <a:pt x="8409404" y="3098631"/>
                  <a:pt x="8403578" y="3119555"/>
                  <a:pt x="8415338" y="3128963"/>
                </a:cubicBezTo>
                <a:cubicBezTo>
                  <a:pt x="8430671" y="3141230"/>
                  <a:pt x="8453003" y="3140814"/>
                  <a:pt x="8472488" y="3143250"/>
                </a:cubicBezTo>
                <a:cubicBezTo>
                  <a:pt x="8529393" y="3150363"/>
                  <a:pt x="8586788" y="3152775"/>
                  <a:pt x="8643938" y="3157538"/>
                </a:cubicBezTo>
                <a:cubicBezTo>
                  <a:pt x="8672635" y="3200583"/>
                  <a:pt x="8679336" y="3206795"/>
                  <a:pt x="8701088" y="3257550"/>
                </a:cubicBezTo>
                <a:cubicBezTo>
                  <a:pt x="8713384" y="3286240"/>
                  <a:pt x="8722414" y="3328570"/>
                  <a:pt x="8729663" y="3357563"/>
                </a:cubicBezTo>
                <a:cubicBezTo>
                  <a:pt x="8739188" y="3324225"/>
                  <a:pt x="8750442" y="3291334"/>
                  <a:pt x="8758238" y="3257550"/>
                </a:cubicBezTo>
                <a:cubicBezTo>
                  <a:pt x="8775274" y="3183726"/>
                  <a:pt x="8773654" y="3134597"/>
                  <a:pt x="8786813" y="3057525"/>
                </a:cubicBezTo>
                <a:cubicBezTo>
                  <a:pt x="8813697" y="2900065"/>
                  <a:pt x="8854898" y="2744800"/>
                  <a:pt x="8872538" y="2586038"/>
                </a:cubicBezTo>
                <a:cubicBezTo>
                  <a:pt x="8877300" y="2543175"/>
                  <a:pt x="8879244" y="2499905"/>
                  <a:pt x="8886825" y="2457450"/>
                </a:cubicBezTo>
                <a:cubicBezTo>
                  <a:pt x="8926888" y="2233095"/>
                  <a:pt x="8986553" y="2012008"/>
                  <a:pt x="9015413" y="1785938"/>
                </a:cubicBezTo>
                <a:cubicBezTo>
                  <a:pt x="9107288" y="1066248"/>
                  <a:pt x="9056884" y="1335697"/>
                  <a:pt x="9129713" y="971550"/>
                </a:cubicBezTo>
                <a:cubicBezTo>
                  <a:pt x="9134475" y="923925"/>
                  <a:pt x="9137231" y="876056"/>
                  <a:pt x="9144000" y="828675"/>
                </a:cubicBezTo>
                <a:cubicBezTo>
                  <a:pt x="9156291" y="742641"/>
                  <a:pt x="9176084" y="657736"/>
                  <a:pt x="9186863" y="571500"/>
                </a:cubicBezTo>
                <a:cubicBezTo>
                  <a:pt x="9191625" y="533400"/>
                  <a:pt x="9195720" y="495211"/>
                  <a:pt x="9201150" y="457200"/>
                </a:cubicBezTo>
                <a:cubicBezTo>
                  <a:pt x="9205247" y="428522"/>
                  <a:pt x="9208412" y="399579"/>
                  <a:pt x="9215438" y="371475"/>
                </a:cubicBezTo>
                <a:cubicBezTo>
                  <a:pt x="9222743" y="342254"/>
                  <a:pt x="9244013" y="285750"/>
                  <a:pt x="9244013" y="285750"/>
                </a:cubicBezTo>
                <a:cubicBezTo>
                  <a:pt x="9253538" y="314325"/>
                  <a:pt x="9265815" y="342126"/>
                  <a:pt x="9272588" y="371475"/>
                </a:cubicBezTo>
                <a:cubicBezTo>
                  <a:pt x="9280160" y="404289"/>
                  <a:pt x="9282698" y="438072"/>
                  <a:pt x="9286875" y="471488"/>
                </a:cubicBezTo>
                <a:cubicBezTo>
                  <a:pt x="9292224" y="514281"/>
                  <a:pt x="9296872" y="557163"/>
                  <a:pt x="9301163" y="600075"/>
                </a:cubicBezTo>
                <a:cubicBezTo>
                  <a:pt x="9306397" y="652418"/>
                  <a:pt x="9308213" y="705134"/>
                  <a:pt x="9315450" y="757238"/>
                </a:cubicBezTo>
                <a:cubicBezTo>
                  <a:pt x="9332037" y="876668"/>
                  <a:pt x="9363352" y="994203"/>
                  <a:pt x="9372600" y="1114425"/>
                </a:cubicBezTo>
                <a:cubicBezTo>
                  <a:pt x="9392834" y="1377462"/>
                  <a:pt x="9375445" y="1239131"/>
                  <a:pt x="9429750" y="1528763"/>
                </a:cubicBezTo>
                <a:cubicBezTo>
                  <a:pt x="9434513" y="1600200"/>
                  <a:pt x="9436671" y="1671859"/>
                  <a:pt x="9444038" y="1743075"/>
                </a:cubicBezTo>
                <a:cubicBezTo>
                  <a:pt x="9450969" y="1810069"/>
                  <a:pt x="9464259" y="1876268"/>
                  <a:pt x="9472613" y="1943100"/>
                </a:cubicBezTo>
                <a:cubicBezTo>
                  <a:pt x="9483311" y="2028686"/>
                  <a:pt x="9492313" y="2114480"/>
                  <a:pt x="9501188" y="2200275"/>
                </a:cubicBezTo>
                <a:cubicBezTo>
                  <a:pt x="9506601" y="2252599"/>
                  <a:pt x="9510241" y="2305095"/>
                  <a:pt x="9515475" y="2357438"/>
                </a:cubicBezTo>
                <a:cubicBezTo>
                  <a:pt x="9519766" y="2400350"/>
                  <a:pt x="9526027" y="2443061"/>
                  <a:pt x="9529763" y="2486025"/>
                </a:cubicBezTo>
                <a:cubicBezTo>
                  <a:pt x="9535554" y="2552619"/>
                  <a:pt x="9537713" y="2619506"/>
                  <a:pt x="9544050" y="2686050"/>
                </a:cubicBezTo>
                <a:cubicBezTo>
                  <a:pt x="9546544" y="2712237"/>
                  <a:pt x="9566472" y="2841021"/>
                  <a:pt x="9572625" y="2871788"/>
                </a:cubicBezTo>
                <a:cubicBezTo>
                  <a:pt x="9590470" y="2961012"/>
                  <a:pt x="9580777" y="2896916"/>
                  <a:pt x="9601200" y="2971800"/>
                </a:cubicBezTo>
                <a:cubicBezTo>
                  <a:pt x="9611533" y="3009689"/>
                  <a:pt x="9617356" y="3048843"/>
                  <a:pt x="9629775" y="3086100"/>
                </a:cubicBezTo>
                <a:cubicBezTo>
                  <a:pt x="9634538" y="3100388"/>
                  <a:pt x="9639926" y="3114482"/>
                  <a:pt x="9644063" y="3128963"/>
                </a:cubicBezTo>
                <a:cubicBezTo>
                  <a:pt x="9662655" y="3194034"/>
                  <a:pt x="9660202" y="3212637"/>
                  <a:pt x="9686925" y="3286125"/>
                </a:cubicBezTo>
                <a:cubicBezTo>
                  <a:pt x="9694204" y="3306141"/>
                  <a:pt x="9708022" y="3323333"/>
                  <a:pt x="9715500" y="3343275"/>
                </a:cubicBezTo>
                <a:cubicBezTo>
                  <a:pt x="9722395" y="3361661"/>
                  <a:pt x="9724394" y="3381544"/>
                  <a:pt x="9729788" y="3400425"/>
                </a:cubicBezTo>
                <a:cubicBezTo>
                  <a:pt x="9733925" y="3414906"/>
                  <a:pt x="9739313" y="3429000"/>
                  <a:pt x="9744075" y="3443288"/>
                </a:cubicBezTo>
                <a:cubicBezTo>
                  <a:pt x="9781811" y="3330080"/>
                  <a:pt x="9767698" y="3387274"/>
                  <a:pt x="9786938" y="3271838"/>
                </a:cubicBezTo>
                <a:cubicBezTo>
                  <a:pt x="9782874" y="3158046"/>
                  <a:pt x="9788636" y="2923143"/>
                  <a:pt x="9758363" y="2771775"/>
                </a:cubicBezTo>
                <a:cubicBezTo>
                  <a:pt x="9750661" y="2733265"/>
                  <a:pt x="9739313" y="2695575"/>
                  <a:pt x="9729788" y="2657475"/>
                </a:cubicBezTo>
                <a:cubicBezTo>
                  <a:pt x="9722523" y="2504921"/>
                  <a:pt x="9697090" y="2158409"/>
                  <a:pt x="9729788" y="2014538"/>
                </a:cubicBezTo>
                <a:cubicBezTo>
                  <a:pt x="9734508" y="1993769"/>
                  <a:pt x="9767888" y="2033588"/>
                  <a:pt x="9786938" y="2043113"/>
                </a:cubicBezTo>
                <a:cubicBezTo>
                  <a:pt x="9791700" y="2057400"/>
                  <a:pt x="9794490" y="2072505"/>
                  <a:pt x="9801225" y="2085975"/>
                </a:cubicBezTo>
                <a:cubicBezTo>
                  <a:pt x="9811672" y="2106870"/>
                  <a:pt x="9862953" y="2173041"/>
                  <a:pt x="9872663" y="2185988"/>
                </a:cubicBezTo>
                <a:cubicBezTo>
                  <a:pt x="9877425" y="2200275"/>
                  <a:pt x="9881018" y="2215008"/>
                  <a:pt x="9886950" y="2228850"/>
                </a:cubicBezTo>
                <a:cubicBezTo>
                  <a:pt x="9907447" y="2276676"/>
                  <a:pt x="9931292" y="2312279"/>
                  <a:pt x="9958388" y="2357438"/>
                </a:cubicBezTo>
                <a:cubicBezTo>
                  <a:pt x="9959915" y="2363548"/>
                  <a:pt x="9976582" y="2457450"/>
                  <a:pt x="10001250" y="2457450"/>
                </a:cubicBezTo>
                <a:cubicBezTo>
                  <a:pt x="10018421" y="2457450"/>
                  <a:pt x="10018832" y="2427779"/>
                  <a:pt x="10029825" y="2414588"/>
                </a:cubicBezTo>
                <a:cubicBezTo>
                  <a:pt x="10042760" y="2399066"/>
                  <a:pt x="10058400" y="2386013"/>
                  <a:pt x="10072688" y="2371725"/>
                </a:cubicBezTo>
                <a:cubicBezTo>
                  <a:pt x="10082100" y="2343489"/>
                  <a:pt x="10090371" y="2306143"/>
                  <a:pt x="10115550" y="2286000"/>
                </a:cubicBezTo>
                <a:cubicBezTo>
                  <a:pt x="10127310" y="2276592"/>
                  <a:pt x="10144125" y="2276475"/>
                  <a:pt x="10158413" y="2271713"/>
                </a:cubicBezTo>
                <a:cubicBezTo>
                  <a:pt x="10186988" y="2276475"/>
                  <a:pt x="10216034" y="2278974"/>
                  <a:pt x="10244138" y="2286000"/>
                </a:cubicBezTo>
                <a:cubicBezTo>
                  <a:pt x="10273359" y="2293305"/>
                  <a:pt x="10329863" y="2314575"/>
                  <a:pt x="10329863" y="2314575"/>
                </a:cubicBezTo>
                <a:cubicBezTo>
                  <a:pt x="10358438" y="2295525"/>
                  <a:pt x="10381712" y="2263071"/>
                  <a:pt x="10415588" y="2257425"/>
                </a:cubicBezTo>
                <a:cubicBezTo>
                  <a:pt x="10529499" y="2238440"/>
                  <a:pt x="10472344" y="2243138"/>
                  <a:pt x="10587038" y="2243138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700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D43215E-01B4-8949-92A3-F237D21F45E6}"/>
              </a:ext>
            </a:extLst>
          </p:cNvPr>
          <p:cNvSpPr/>
          <p:nvPr/>
        </p:nvSpPr>
        <p:spPr>
          <a:xfrm>
            <a:off x="971550" y="71443"/>
            <a:ext cx="10587038" cy="5780718"/>
          </a:xfrm>
          <a:custGeom>
            <a:avLst/>
            <a:gdLst>
              <a:gd name="connsiteX0" fmla="*/ 0 w 10587038"/>
              <a:gd name="connsiteY0" fmla="*/ 5886450 h 5886450"/>
              <a:gd name="connsiteX1" fmla="*/ 14288 w 10587038"/>
              <a:gd name="connsiteY1" fmla="*/ 5672138 h 5886450"/>
              <a:gd name="connsiteX2" fmla="*/ 28575 w 10587038"/>
              <a:gd name="connsiteY2" fmla="*/ 5572125 h 5886450"/>
              <a:gd name="connsiteX3" fmla="*/ 42863 w 10587038"/>
              <a:gd name="connsiteY3" fmla="*/ 5443538 h 5886450"/>
              <a:gd name="connsiteX4" fmla="*/ 57150 w 10587038"/>
              <a:gd name="connsiteY4" fmla="*/ 5272088 h 5886450"/>
              <a:gd name="connsiteX5" fmla="*/ 71438 w 10587038"/>
              <a:gd name="connsiteY5" fmla="*/ 5172075 h 5886450"/>
              <a:gd name="connsiteX6" fmla="*/ 85725 w 10587038"/>
              <a:gd name="connsiteY6" fmla="*/ 4986338 h 5886450"/>
              <a:gd name="connsiteX7" fmla="*/ 114300 w 10587038"/>
              <a:gd name="connsiteY7" fmla="*/ 4857750 h 5886450"/>
              <a:gd name="connsiteX8" fmla="*/ 157163 w 10587038"/>
              <a:gd name="connsiteY8" fmla="*/ 4872038 h 5886450"/>
              <a:gd name="connsiteX9" fmla="*/ 257175 w 10587038"/>
              <a:gd name="connsiteY9" fmla="*/ 5043488 h 5886450"/>
              <a:gd name="connsiteX10" fmla="*/ 271463 w 10587038"/>
              <a:gd name="connsiteY10" fmla="*/ 5100638 h 5886450"/>
              <a:gd name="connsiteX11" fmla="*/ 300038 w 10587038"/>
              <a:gd name="connsiteY11" fmla="*/ 5172075 h 5886450"/>
              <a:gd name="connsiteX12" fmla="*/ 357188 w 10587038"/>
              <a:gd name="connsiteY12" fmla="*/ 5372100 h 5886450"/>
              <a:gd name="connsiteX13" fmla="*/ 371475 w 10587038"/>
              <a:gd name="connsiteY13" fmla="*/ 5443538 h 5886450"/>
              <a:gd name="connsiteX14" fmla="*/ 385763 w 10587038"/>
              <a:gd name="connsiteY14" fmla="*/ 5100638 h 5886450"/>
              <a:gd name="connsiteX15" fmla="*/ 428625 w 10587038"/>
              <a:gd name="connsiteY15" fmla="*/ 4614863 h 5886450"/>
              <a:gd name="connsiteX16" fmla="*/ 442913 w 10587038"/>
              <a:gd name="connsiteY16" fmla="*/ 4443413 h 5886450"/>
              <a:gd name="connsiteX17" fmla="*/ 471488 w 10587038"/>
              <a:gd name="connsiteY17" fmla="*/ 4157663 h 5886450"/>
              <a:gd name="connsiteX18" fmla="*/ 500063 w 10587038"/>
              <a:gd name="connsiteY18" fmla="*/ 3614738 h 5886450"/>
              <a:gd name="connsiteX19" fmla="*/ 514350 w 10587038"/>
              <a:gd name="connsiteY19" fmla="*/ 3457575 h 5886450"/>
              <a:gd name="connsiteX20" fmla="*/ 528638 w 10587038"/>
              <a:gd name="connsiteY20" fmla="*/ 3171825 h 5886450"/>
              <a:gd name="connsiteX21" fmla="*/ 585788 w 10587038"/>
              <a:gd name="connsiteY21" fmla="*/ 2657475 h 5886450"/>
              <a:gd name="connsiteX22" fmla="*/ 600075 w 10587038"/>
              <a:gd name="connsiteY22" fmla="*/ 2257425 h 5886450"/>
              <a:gd name="connsiteX23" fmla="*/ 614363 w 10587038"/>
              <a:gd name="connsiteY23" fmla="*/ 2171700 h 5886450"/>
              <a:gd name="connsiteX24" fmla="*/ 642938 w 10587038"/>
              <a:gd name="connsiteY24" fmla="*/ 1685925 h 5886450"/>
              <a:gd name="connsiteX25" fmla="*/ 657225 w 10587038"/>
              <a:gd name="connsiteY25" fmla="*/ 1571625 h 5886450"/>
              <a:gd name="connsiteX26" fmla="*/ 671513 w 10587038"/>
              <a:gd name="connsiteY26" fmla="*/ 1414463 h 5886450"/>
              <a:gd name="connsiteX27" fmla="*/ 700088 w 10587038"/>
              <a:gd name="connsiteY27" fmla="*/ 1714500 h 5886450"/>
              <a:gd name="connsiteX28" fmla="*/ 714375 w 10587038"/>
              <a:gd name="connsiteY28" fmla="*/ 1857375 h 5886450"/>
              <a:gd name="connsiteX29" fmla="*/ 728663 w 10587038"/>
              <a:gd name="connsiteY29" fmla="*/ 2028825 h 5886450"/>
              <a:gd name="connsiteX30" fmla="*/ 757238 w 10587038"/>
              <a:gd name="connsiteY30" fmla="*/ 2243138 h 5886450"/>
              <a:gd name="connsiteX31" fmla="*/ 800100 w 10587038"/>
              <a:gd name="connsiteY31" fmla="*/ 3000375 h 5886450"/>
              <a:gd name="connsiteX32" fmla="*/ 828675 w 10587038"/>
              <a:gd name="connsiteY32" fmla="*/ 3486150 h 5886450"/>
              <a:gd name="connsiteX33" fmla="*/ 842963 w 10587038"/>
              <a:gd name="connsiteY33" fmla="*/ 3729038 h 5886450"/>
              <a:gd name="connsiteX34" fmla="*/ 857250 w 10587038"/>
              <a:gd name="connsiteY34" fmla="*/ 3929063 h 5886450"/>
              <a:gd name="connsiteX35" fmla="*/ 871538 w 10587038"/>
              <a:gd name="connsiteY35" fmla="*/ 4757738 h 5886450"/>
              <a:gd name="connsiteX36" fmla="*/ 900113 w 10587038"/>
              <a:gd name="connsiteY36" fmla="*/ 5229225 h 5886450"/>
              <a:gd name="connsiteX37" fmla="*/ 914400 w 10587038"/>
              <a:gd name="connsiteY37" fmla="*/ 5072063 h 5886450"/>
              <a:gd name="connsiteX38" fmla="*/ 928688 w 10587038"/>
              <a:gd name="connsiteY38" fmla="*/ 5029200 h 5886450"/>
              <a:gd name="connsiteX39" fmla="*/ 942975 w 10587038"/>
              <a:gd name="connsiteY39" fmla="*/ 4929188 h 5886450"/>
              <a:gd name="connsiteX40" fmla="*/ 971550 w 10587038"/>
              <a:gd name="connsiteY40" fmla="*/ 4814888 h 5886450"/>
              <a:gd name="connsiteX41" fmla="*/ 985838 w 10587038"/>
              <a:gd name="connsiteY41" fmla="*/ 4772025 h 5886450"/>
              <a:gd name="connsiteX42" fmla="*/ 1000125 w 10587038"/>
              <a:gd name="connsiteY42" fmla="*/ 4700588 h 5886450"/>
              <a:gd name="connsiteX43" fmla="*/ 1042988 w 10587038"/>
              <a:gd name="connsiteY43" fmla="*/ 4757738 h 5886450"/>
              <a:gd name="connsiteX44" fmla="*/ 1057275 w 10587038"/>
              <a:gd name="connsiteY44" fmla="*/ 4872038 h 5886450"/>
              <a:gd name="connsiteX45" fmla="*/ 1071563 w 10587038"/>
              <a:gd name="connsiteY45" fmla="*/ 4957763 h 5886450"/>
              <a:gd name="connsiteX46" fmla="*/ 1100138 w 10587038"/>
              <a:gd name="connsiteY46" fmla="*/ 5072063 h 5886450"/>
              <a:gd name="connsiteX47" fmla="*/ 1114425 w 10587038"/>
              <a:gd name="connsiteY47" fmla="*/ 5129213 h 5886450"/>
              <a:gd name="connsiteX48" fmla="*/ 1143000 w 10587038"/>
              <a:gd name="connsiteY48" fmla="*/ 5186363 h 5886450"/>
              <a:gd name="connsiteX49" fmla="*/ 1171575 w 10587038"/>
              <a:gd name="connsiteY49" fmla="*/ 5300663 h 5886450"/>
              <a:gd name="connsiteX50" fmla="*/ 1200150 w 10587038"/>
              <a:gd name="connsiteY50" fmla="*/ 5386388 h 5886450"/>
              <a:gd name="connsiteX51" fmla="*/ 1214438 w 10587038"/>
              <a:gd name="connsiteY51" fmla="*/ 5429250 h 5886450"/>
              <a:gd name="connsiteX52" fmla="*/ 1271588 w 10587038"/>
              <a:gd name="connsiteY52" fmla="*/ 5372100 h 5886450"/>
              <a:gd name="connsiteX53" fmla="*/ 1443038 w 10587038"/>
              <a:gd name="connsiteY53" fmla="*/ 4800600 h 5886450"/>
              <a:gd name="connsiteX54" fmla="*/ 1671638 w 10587038"/>
              <a:gd name="connsiteY54" fmla="*/ 3729038 h 5886450"/>
              <a:gd name="connsiteX55" fmla="*/ 1885950 w 10587038"/>
              <a:gd name="connsiteY55" fmla="*/ 2514600 h 5886450"/>
              <a:gd name="connsiteX56" fmla="*/ 2143125 w 10587038"/>
              <a:gd name="connsiteY56" fmla="*/ 914400 h 5886450"/>
              <a:gd name="connsiteX57" fmla="*/ 2214563 w 10587038"/>
              <a:gd name="connsiteY57" fmla="*/ 528638 h 5886450"/>
              <a:gd name="connsiteX58" fmla="*/ 2228850 w 10587038"/>
              <a:gd name="connsiteY58" fmla="*/ 428625 h 5886450"/>
              <a:gd name="connsiteX59" fmla="*/ 2271713 w 10587038"/>
              <a:gd name="connsiteY59" fmla="*/ 228600 h 5886450"/>
              <a:gd name="connsiteX60" fmla="*/ 2300288 w 10587038"/>
              <a:gd name="connsiteY60" fmla="*/ 42862 h 5886450"/>
              <a:gd name="connsiteX61" fmla="*/ 2328863 w 10587038"/>
              <a:gd name="connsiteY61" fmla="*/ 0 h 5886450"/>
              <a:gd name="connsiteX62" fmla="*/ 2343150 w 10587038"/>
              <a:gd name="connsiteY62" fmla="*/ 285750 h 5886450"/>
              <a:gd name="connsiteX63" fmla="*/ 2357438 w 10587038"/>
              <a:gd name="connsiteY63" fmla="*/ 414338 h 5886450"/>
              <a:gd name="connsiteX64" fmla="*/ 2371725 w 10587038"/>
              <a:gd name="connsiteY64" fmla="*/ 800100 h 5886450"/>
              <a:gd name="connsiteX65" fmla="*/ 2414588 w 10587038"/>
              <a:gd name="connsiteY65" fmla="*/ 1457325 h 5886450"/>
              <a:gd name="connsiteX66" fmla="*/ 2443163 w 10587038"/>
              <a:gd name="connsiteY66" fmla="*/ 2200275 h 5886450"/>
              <a:gd name="connsiteX67" fmla="*/ 2457450 w 10587038"/>
              <a:gd name="connsiteY67" fmla="*/ 2943225 h 5886450"/>
              <a:gd name="connsiteX68" fmla="*/ 2471738 w 10587038"/>
              <a:gd name="connsiteY68" fmla="*/ 3057525 h 5886450"/>
              <a:gd name="connsiteX69" fmla="*/ 2486025 w 10587038"/>
              <a:gd name="connsiteY69" fmla="*/ 3100388 h 5886450"/>
              <a:gd name="connsiteX70" fmla="*/ 2514600 w 10587038"/>
              <a:gd name="connsiteY70" fmla="*/ 3457575 h 5886450"/>
              <a:gd name="connsiteX71" fmla="*/ 2528888 w 10587038"/>
              <a:gd name="connsiteY71" fmla="*/ 3614738 h 5886450"/>
              <a:gd name="connsiteX72" fmla="*/ 2543175 w 10587038"/>
              <a:gd name="connsiteY72" fmla="*/ 3743325 h 5886450"/>
              <a:gd name="connsiteX73" fmla="*/ 2557463 w 10587038"/>
              <a:gd name="connsiteY73" fmla="*/ 3957638 h 5886450"/>
              <a:gd name="connsiteX74" fmla="*/ 2586038 w 10587038"/>
              <a:gd name="connsiteY74" fmla="*/ 4186238 h 5886450"/>
              <a:gd name="connsiteX75" fmla="*/ 2571750 w 10587038"/>
              <a:gd name="connsiteY75" fmla="*/ 4414838 h 5886450"/>
              <a:gd name="connsiteX76" fmla="*/ 2543175 w 10587038"/>
              <a:gd name="connsiteY76" fmla="*/ 4457700 h 5886450"/>
              <a:gd name="connsiteX77" fmla="*/ 2557463 w 10587038"/>
              <a:gd name="connsiteY77" fmla="*/ 4557713 h 5886450"/>
              <a:gd name="connsiteX78" fmla="*/ 2571750 w 10587038"/>
              <a:gd name="connsiteY78" fmla="*/ 4686300 h 5886450"/>
              <a:gd name="connsiteX79" fmla="*/ 2600325 w 10587038"/>
              <a:gd name="connsiteY79" fmla="*/ 4800600 h 5886450"/>
              <a:gd name="connsiteX80" fmla="*/ 2628900 w 10587038"/>
              <a:gd name="connsiteY80" fmla="*/ 4957763 h 5886450"/>
              <a:gd name="connsiteX81" fmla="*/ 2657475 w 10587038"/>
              <a:gd name="connsiteY81" fmla="*/ 5143500 h 5886450"/>
              <a:gd name="connsiteX82" fmla="*/ 2671763 w 10587038"/>
              <a:gd name="connsiteY82" fmla="*/ 5186363 h 5886450"/>
              <a:gd name="connsiteX83" fmla="*/ 2686050 w 10587038"/>
              <a:gd name="connsiteY83" fmla="*/ 4657725 h 5886450"/>
              <a:gd name="connsiteX84" fmla="*/ 2714625 w 10587038"/>
              <a:gd name="connsiteY84" fmla="*/ 4729163 h 5886450"/>
              <a:gd name="connsiteX85" fmla="*/ 2728913 w 10587038"/>
              <a:gd name="connsiteY85" fmla="*/ 4786313 h 5886450"/>
              <a:gd name="connsiteX86" fmla="*/ 2743200 w 10587038"/>
              <a:gd name="connsiteY86" fmla="*/ 4872038 h 5886450"/>
              <a:gd name="connsiteX87" fmla="*/ 2757488 w 10587038"/>
              <a:gd name="connsiteY87" fmla="*/ 4972050 h 5886450"/>
              <a:gd name="connsiteX88" fmla="*/ 2771775 w 10587038"/>
              <a:gd name="connsiteY88" fmla="*/ 5014913 h 5886450"/>
              <a:gd name="connsiteX89" fmla="*/ 2786063 w 10587038"/>
              <a:gd name="connsiteY89" fmla="*/ 5086350 h 5886450"/>
              <a:gd name="connsiteX90" fmla="*/ 2800350 w 10587038"/>
              <a:gd name="connsiteY90" fmla="*/ 4957763 h 5886450"/>
              <a:gd name="connsiteX91" fmla="*/ 2814638 w 10587038"/>
              <a:gd name="connsiteY91" fmla="*/ 4800600 h 5886450"/>
              <a:gd name="connsiteX92" fmla="*/ 2843213 w 10587038"/>
              <a:gd name="connsiteY92" fmla="*/ 4600575 h 5886450"/>
              <a:gd name="connsiteX93" fmla="*/ 2871788 w 10587038"/>
              <a:gd name="connsiteY93" fmla="*/ 4214813 h 5886450"/>
              <a:gd name="connsiteX94" fmla="*/ 2914650 w 10587038"/>
              <a:gd name="connsiteY94" fmla="*/ 3871913 h 5886450"/>
              <a:gd name="connsiteX95" fmla="*/ 2928938 w 10587038"/>
              <a:gd name="connsiteY95" fmla="*/ 3800475 h 5886450"/>
              <a:gd name="connsiteX96" fmla="*/ 2943225 w 10587038"/>
              <a:gd name="connsiteY96" fmla="*/ 3600450 h 5886450"/>
              <a:gd name="connsiteX97" fmla="*/ 2957513 w 10587038"/>
              <a:gd name="connsiteY97" fmla="*/ 3557588 h 5886450"/>
              <a:gd name="connsiteX98" fmla="*/ 2986088 w 10587038"/>
              <a:gd name="connsiteY98" fmla="*/ 3629025 h 5886450"/>
              <a:gd name="connsiteX99" fmla="*/ 3000375 w 10587038"/>
              <a:gd name="connsiteY99" fmla="*/ 3714750 h 5886450"/>
              <a:gd name="connsiteX100" fmla="*/ 3057525 w 10587038"/>
              <a:gd name="connsiteY100" fmla="*/ 3943350 h 5886450"/>
              <a:gd name="connsiteX101" fmla="*/ 3086100 w 10587038"/>
              <a:gd name="connsiteY101" fmla="*/ 4100513 h 5886450"/>
              <a:gd name="connsiteX102" fmla="*/ 3171825 w 10587038"/>
              <a:gd name="connsiteY102" fmla="*/ 4443413 h 5886450"/>
              <a:gd name="connsiteX103" fmla="*/ 3228975 w 10587038"/>
              <a:gd name="connsiteY103" fmla="*/ 4757738 h 5886450"/>
              <a:gd name="connsiteX104" fmla="*/ 3286125 w 10587038"/>
              <a:gd name="connsiteY104" fmla="*/ 4943475 h 5886450"/>
              <a:gd name="connsiteX105" fmla="*/ 3343275 w 10587038"/>
              <a:gd name="connsiteY105" fmla="*/ 5172075 h 5886450"/>
              <a:gd name="connsiteX106" fmla="*/ 3371850 w 10587038"/>
              <a:gd name="connsiteY106" fmla="*/ 5272088 h 5886450"/>
              <a:gd name="connsiteX107" fmla="*/ 3400425 w 10587038"/>
              <a:gd name="connsiteY107" fmla="*/ 5357813 h 5886450"/>
              <a:gd name="connsiteX108" fmla="*/ 3443288 w 10587038"/>
              <a:gd name="connsiteY108" fmla="*/ 2557463 h 5886450"/>
              <a:gd name="connsiteX109" fmla="*/ 3471863 w 10587038"/>
              <a:gd name="connsiteY109" fmla="*/ 2200275 h 5886450"/>
              <a:gd name="connsiteX110" fmla="*/ 3486150 w 10587038"/>
              <a:gd name="connsiteY110" fmla="*/ 1885950 h 5886450"/>
              <a:gd name="connsiteX111" fmla="*/ 3514725 w 10587038"/>
              <a:gd name="connsiteY111" fmla="*/ 1771650 h 5886450"/>
              <a:gd name="connsiteX112" fmla="*/ 3557588 w 10587038"/>
              <a:gd name="connsiteY112" fmla="*/ 1428750 h 5886450"/>
              <a:gd name="connsiteX113" fmla="*/ 3571875 w 10587038"/>
              <a:gd name="connsiteY113" fmla="*/ 1371600 h 5886450"/>
              <a:gd name="connsiteX114" fmla="*/ 3586163 w 10587038"/>
              <a:gd name="connsiteY114" fmla="*/ 1300163 h 5886450"/>
              <a:gd name="connsiteX115" fmla="*/ 3600450 w 10587038"/>
              <a:gd name="connsiteY115" fmla="*/ 1614488 h 5886450"/>
              <a:gd name="connsiteX116" fmla="*/ 3643313 w 10587038"/>
              <a:gd name="connsiteY116" fmla="*/ 2028825 h 5886450"/>
              <a:gd name="connsiteX117" fmla="*/ 3686175 w 10587038"/>
              <a:gd name="connsiteY117" fmla="*/ 2528888 h 5886450"/>
              <a:gd name="connsiteX118" fmla="*/ 3743325 w 10587038"/>
              <a:gd name="connsiteY118" fmla="*/ 2986088 h 5886450"/>
              <a:gd name="connsiteX119" fmla="*/ 3757613 w 10587038"/>
              <a:gd name="connsiteY119" fmla="*/ 3228975 h 5886450"/>
              <a:gd name="connsiteX120" fmla="*/ 3771900 w 10587038"/>
              <a:gd name="connsiteY120" fmla="*/ 3300413 h 5886450"/>
              <a:gd name="connsiteX121" fmla="*/ 3786188 w 10587038"/>
              <a:gd name="connsiteY121" fmla="*/ 3457575 h 5886450"/>
              <a:gd name="connsiteX122" fmla="*/ 3843338 w 10587038"/>
              <a:gd name="connsiteY122" fmla="*/ 3529013 h 5886450"/>
              <a:gd name="connsiteX123" fmla="*/ 3900488 w 10587038"/>
              <a:gd name="connsiteY123" fmla="*/ 3614738 h 5886450"/>
              <a:gd name="connsiteX124" fmla="*/ 3929063 w 10587038"/>
              <a:gd name="connsiteY124" fmla="*/ 3657600 h 5886450"/>
              <a:gd name="connsiteX125" fmla="*/ 3943350 w 10587038"/>
              <a:gd name="connsiteY125" fmla="*/ 3729038 h 5886450"/>
              <a:gd name="connsiteX126" fmla="*/ 4000500 w 10587038"/>
              <a:gd name="connsiteY126" fmla="*/ 3871913 h 5886450"/>
              <a:gd name="connsiteX127" fmla="*/ 4014788 w 10587038"/>
              <a:gd name="connsiteY127" fmla="*/ 3971925 h 5886450"/>
              <a:gd name="connsiteX128" fmla="*/ 4029075 w 10587038"/>
              <a:gd name="connsiteY128" fmla="*/ 4014788 h 5886450"/>
              <a:gd name="connsiteX129" fmla="*/ 4043363 w 10587038"/>
              <a:gd name="connsiteY129" fmla="*/ 4071938 h 5886450"/>
              <a:gd name="connsiteX130" fmla="*/ 4086225 w 10587038"/>
              <a:gd name="connsiteY130" fmla="*/ 4000500 h 5886450"/>
              <a:gd name="connsiteX131" fmla="*/ 4157663 w 10587038"/>
              <a:gd name="connsiteY131" fmla="*/ 3686175 h 5886450"/>
              <a:gd name="connsiteX132" fmla="*/ 4186238 w 10587038"/>
              <a:gd name="connsiteY132" fmla="*/ 3543300 h 5886450"/>
              <a:gd name="connsiteX133" fmla="*/ 4214813 w 10587038"/>
              <a:gd name="connsiteY133" fmla="*/ 3500438 h 5886450"/>
              <a:gd name="connsiteX134" fmla="*/ 4271963 w 10587038"/>
              <a:gd name="connsiteY134" fmla="*/ 3657600 h 5886450"/>
              <a:gd name="connsiteX135" fmla="*/ 4300538 w 10587038"/>
              <a:gd name="connsiteY135" fmla="*/ 3771900 h 5886450"/>
              <a:gd name="connsiteX136" fmla="*/ 4357688 w 10587038"/>
              <a:gd name="connsiteY136" fmla="*/ 3629025 h 5886450"/>
              <a:gd name="connsiteX137" fmla="*/ 4429125 w 10587038"/>
              <a:gd name="connsiteY137" fmla="*/ 3186113 h 5886450"/>
              <a:gd name="connsiteX138" fmla="*/ 4471988 w 10587038"/>
              <a:gd name="connsiteY138" fmla="*/ 2928938 h 5886450"/>
              <a:gd name="connsiteX139" fmla="*/ 4529138 w 10587038"/>
              <a:gd name="connsiteY139" fmla="*/ 2528888 h 5886450"/>
              <a:gd name="connsiteX140" fmla="*/ 4572000 w 10587038"/>
              <a:gd name="connsiteY140" fmla="*/ 2243138 h 5886450"/>
              <a:gd name="connsiteX141" fmla="*/ 4586288 w 10587038"/>
              <a:gd name="connsiteY141" fmla="*/ 2200275 h 5886450"/>
              <a:gd name="connsiteX142" fmla="*/ 4614863 w 10587038"/>
              <a:gd name="connsiteY142" fmla="*/ 2100263 h 5886450"/>
              <a:gd name="connsiteX143" fmla="*/ 4643438 w 10587038"/>
              <a:gd name="connsiteY143" fmla="*/ 1985963 h 5886450"/>
              <a:gd name="connsiteX144" fmla="*/ 4686300 w 10587038"/>
              <a:gd name="connsiteY144" fmla="*/ 2028825 h 5886450"/>
              <a:gd name="connsiteX145" fmla="*/ 4700588 w 10587038"/>
              <a:gd name="connsiteY145" fmla="*/ 2114550 h 5886450"/>
              <a:gd name="connsiteX146" fmla="*/ 4714875 w 10587038"/>
              <a:gd name="connsiteY146" fmla="*/ 2243138 h 5886450"/>
              <a:gd name="connsiteX147" fmla="*/ 4743450 w 10587038"/>
              <a:gd name="connsiteY147" fmla="*/ 2600325 h 5886450"/>
              <a:gd name="connsiteX148" fmla="*/ 4757738 w 10587038"/>
              <a:gd name="connsiteY148" fmla="*/ 2843213 h 5886450"/>
              <a:gd name="connsiteX149" fmla="*/ 4814888 w 10587038"/>
              <a:gd name="connsiteY149" fmla="*/ 3343275 h 5886450"/>
              <a:gd name="connsiteX150" fmla="*/ 4829175 w 10587038"/>
              <a:gd name="connsiteY150" fmla="*/ 3543300 h 5886450"/>
              <a:gd name="connsiteX151" fmla="*/ 4872038 w 10587038"/>
              <a:gd name="connsiteY151" fmla="*/ 3800475 h 5886450"/>
              <a:gd name="connsiteX152" fmla="*/ 4900613 w 10587038"/>
              <a:gd name="connsiteY152" fmla="*/ 4100513 h 5886450"/>
              <a:gd name="connsiteX153" fmla="*/ 4929188 w 10587038"/>
              <a:gd name="connsiteY153" fmla="*/ 4257675 h 5886450"/>
              <a:gd name="connsiteX154" fmla="*/ 4943475 w 10587038"/>
              <a:gd name="connsiteY154" fmla="*/ 4514850 h 5886450"/>
              <a:gd name="connsiteX155" fmla="*/ 5000625 w 10587038"/>
              <a:gd name="connsiteY155" fmla="*/ 4657725 h 5886450"/>
              <a:gd name="connsiteX156" fmla="*/ 5043488 w 10587038"/>
              <a:gd name="connsiteY156" fmla="*/ 4757738 h 5886450"/>
              <a:gd name="connsiteX157" fmla="*/ 5114925 w 10587038"/>
              <a:gd name="connsiteY157" fmla="*/ 4672013 h 5886450"/>
              <a:gd name="connsiteX158" fmla="*/ 5172075 w 10587038"/>
              <a:gd name="connsiteY158" fmla="*/ 4529138 h 5886450"/>
              <a:gd name="connsiteX159" fmla="*/ 5186363 w 10587038"/>
              <a:gd name="connsiteY159" fmla="*/ 4486275 h 5886450"/>
              <a:gd name="connsiteX160" fmla="*/ 5200650 w 10587038"/>
              <a:gd name="connsiteY160" fmla="*/ 4414838 h 5886450"/>
              <a:gd name="connsiteX161" fmla="*/ 5243513 w 10587038"/>
              <a:gd name="connsiteY161" fmla="*/ 4329113 h 5886450"/>
              <a:gd name="connsiteX162" fmla="*/ 5272088 w 10587038"/>
              <a:gd name="connsiteY162" fmla="*/ 4286250 h 5886450"/>
              <a:gd name="connsiteX163" fmla="*/ 5314950 w 10587038"/>
              <a:gd name="connsiteY163" fmla="*/ 4257675 h 5886450"/>
              <a:gd name="connsiteX164" fmla="*/ 5329238 w 10587038"/>
              <a:gd name="connsiteY164" fmla="*/ 4300538 h 5886450"/>
              <a:gd name="connsiteX165" fmla="*/ 5357813 w 10587038"/>
              <a:gd name="connsiteY165" fmla="*/ 4371975 h 5886450"/>
              <a:gd name="connsiteX166" fmla="*/ 5386388 w 10587038"/>
              <a:gd name="connsiteY166" fmla="*/ 4486275 h 5886450"/>
              <a:gd name="connsiteX167" fmla="*/ 5429250 w 10587038"/>
              <a:gd name="connsiteY167" fmla="*/ 4457700 h 5886450"/>
              <a:gd name="connsiteX168" fmla="*/ 5472113 w 10587038"/>
              <a:gd name="connsiteY168" fmla="*/ 4200525 h 5886450"/>
              <a:gd name="connsiteX169" fmla="*/ 5572125 w 10587038"/>
              <a:gd name="connsiteY169" fmla="*/ 3529013 h 5886450"/>
              <a:gd name="connsiteX170" fmla="*/ 5586413 w 10587038"/>
              <a:gd name="connsiteY170" fmla="*/ 3314700 h 5886450"/>
              <a:gd name="connsiteX171" fmla="*/ 5614988 w 10587038"/>
              <a:gd name="connsiteY171" fmla="*/ 3128963 h 5886450"/>
              <a:gd name="connsiteX172" fmla="*/ 5643563 w 10587038"/>
              <a:gd name="connsiteY172" fmla="*/ 3171825 h 5886450"/>
              <a:gd name="connsiteX173" fmla="*/ 5700713 w 10587038"/>
              <a:gd name="connsiteY173" fmla="*/ 3100388 h 5886450"/>
              <a:gd name="connsiteX174" fmla="*/ 5729288 w 10587038"/>
              <a:gd name="connsiteY174" fmla="*/ 2686050 h 5886450"/>
              <a:gd name="connsiteX175" fmla="*/ 5757863 w 10587038"/>
              <a:gd name="connsiteY175" fmla="*/ 2457450 h 5886450"/>
              <a:gd name="connsiteX176" fmla="*/ 5772150 w 10587038"/>
              <a:gd name="connsiteY176" fmla="*/ 2214563 h 5886450"/>
              <a:gd name="connsiteX177" fmla="*/ 5800725 w 10587038"/>
              <a:gd name="connsiteY177" fmla="*/ 928688 h 5886450"/>
              <a:gd name="connsiteX178" fmla="*/ 5872163 w 10587038"/>
              <a:gd name="connsiteY178" fmla="*/ 1314450 h 5886450"/>
              <a:gd name="connsiteX179" fmla="*/ 5886450 w 10587038"/>
              <a:gd name="connsiteY179" fmla="*/ 1428750 h 5886450"/>
              <a:gd name="connsiteX180" fmla="*/ 6000750 w 10587038"/>
              <a:gd name="connsiteY180" fmla="*/ 2071688 h 5886450"/>
              <a:gd name="connsiteX181" fmla="*/ 6129338 w 10587038"/>
              <a:gd name="connsiteY181" fmla="*/ 3286125 h 5886450"/>
              <a:gd name="connsiteX182" fmla="*/ 6172200 w 10587038"/>
              <a:gd name="connsiteY182" fmla="*/ 3671888 h 5886450"/>
              <a:gd name="connsiteX183" fmla="*/ 6186488 w 10587038"/>
              <a:gd name="connsiteY183" fmla="*/ 3814763 h 5886450"/>
              <a:gd name="connsiteX184" fmla="*/ 6200775 w 10587038"/>
              <a:gd name="connsiteY184" fmla="*/ 3886200 h 5886450"/>
              <a:gd name="connsiteX185" fmla="*/ 6215063 w 10587038"/>
              <a:gd name="connsiteY185" fmla="*/ 3986213 h 5886450"/>
              <a:gd name="connsiteX186" fmla="*/ 6229350 w 10587038"/>
              <a:gd name="connsiteY186" fmla="*/ 4029075 h 5886450"/>
              <a:gd name="connsiteX187" fmla="*/ 6243638 w 10587038"/>
              <a:gd name="connsiteY187" fmla="*/ 4086225 h 5886450"/>
              <a:gd name="connsiteX188" fmla="*/ 6257925 w 10587038"/>
              <a:gd name="connsiteY188" fmla="*/ 4171950 h 5886450"/>
              <a:gd name="connsiteX189" fmla="*/ 6286500 w 10587038"/>
              <a:gd name="connsiteY189" fmla="*/ 4286250 h 5886450"/>
              <a:gd name="connsiteX190" fmla="*/ 6315075 w 10587038"/>
              <a:gd name="connsiteY190" fmla="*/ 3757613 h 5886450"/>
              <a:gd name="connsiteX191" fmla="*/ 6400800 w 10587038"/>
              <a:gd name="connsiteY191" fmla="*/ 3529013 h 5886450"/>
              <a:gd name="connsiteX192" fmla="*/ 6429375 w 10587038"/>
              <a:gd name="connsiteY192" fmla="*/ 3457575 h 5886450"/>
              <a:gd name="connsiteX193" fmla="*/ 6443663 w 10587038"/>
              <a:gd name="connsiteY193" fmla="*/ 3414713 h 5886450"/>
              <a:gd name="connsiteX194" fmla="*/ 6472238 w 10587038"/>
              <a:gd name="connsiteY194" fmla="*/ 3357563 h 5886450"/>
              <a:gd name="connsiteX195" fmla="*/ 6486525 w 10587038"/>
              <a:gd name="connsiteY195" fmla="*/ 3300413 h 5886450"/>
              <a:gd name="connsiteX196" fmla="*/ 6500813 w 10587038"/>
              <a:gd name="connsiteY196" fmla="*/ 3257550 h 5886450"/>
              <a:gd name="connsiteX197" fmla="*/ 6529388 w 10587038"/>
              <a:gd name="connsiteY197" fmla="*/ 3143250 h 5886450"/>
              <a:gd name="connsiteX198" fmla="*/ 6557963 w 10587038"/>
              <a:gd name="connsiteY198" fmla="*/ 3043238 h 5886450"/>
              <a:gd name="connsiteX199" fmla="*/ 6586538 w 10587038"/>
              <a:gd name="connsiteY199" fmla="*/ 2900363 h 5886450"/>
              <a:gd name="connsiteX200" fmla="*/ 6657975 w 10587038"/>
              <a:gd name="connsiteY200" fmla="*/ 3000375 h 5886450"/>
              <a:gd name="connsiteX201" fmla="*/ 6700838 w 10587038"/>
              <a:gd name="connsiteY201" fmla="*/ 3057525 h 5886450"/>
              <a:gd name="connsiteX202" fmla="*/ 6743700 w 10587038"/>
              <a:gd name="connsiteY202" fmla="*/ 3157538 h 5886450"/>
              <a:gd name="connsiteX203" fmla="*/ 6786563 w 10587038"/>
              <a:gd name="connsiteY203" fmla="*/ 3043238 h 5886450"/>
              <a:gd name="connsiteX204" fmla="*/ 6815138 w 10587038"/>
              <a:gd name="connsiteY204" fmla="*/ 2828925 h 5886450"/>
              <a:gd name="connsiteX205" fmla="*/ 6829425 w 10587038"/>
              <a:gd name="connsiteY205" fmla="*/ 2686050 h 5886450"/>
              <a:gd name="connsiteX206" fmla="*/ 6858000 w 10587038"/>
              <a:gd name="connsiteY206" fmla="*/ 2528888 h 5886450"/>
              <a:gd name="connsiteX207" fmla="*/ 6886575 w 10587038"/>
              <a:gd name="connsiteY207" fmla="*/ 2343150 h 5886450"/>
              <a:gd name="connsiteX208" fmla="*/ 6900863 w 10587038"/>
              <a:gd name="connsiteY208" fmla="*/ 2128838 h 5886450"/>
              <a:gd name="connsiteX209" fmla="*/ 6943725 w 10587038"/>
              <a:gd name="connsiteY209" fmla="*/ 1900238 h 5886450"/>
              <a:gd name="connsiteX210" fmla="*/ 6972300 w 10587038"/>
              <a:gd name="connsiteY210" fmla="*/ 1671638 h 5886450"/>
              <a:gd name="connsiteX211" fmla="*/ 7000875 w 10587038"/>
              <a:gd name="connsiteY211" fmla="*/ 1585913 h 5886450"/>
              <a:gd name="connsiteX212" fmla="*/ 7029450 w 10587038"/>
              <a:gd name="connsiteY212" fmla="*/ 1528763 h 5886450"/>
              <a:gd name="connsiteX213" fmla="*/ 7072313 w 10587038"/>
              <a:gd name="connsiteY213" fmla="*/ 1500188 h 5886450"/>
              <a:gd name="connsiteX214" fmla="*/ 7129463 w 10587038"/>
              <a:gd name="connsiteY214" fmla="*/ 1628775 h 5886450"/>
              <a:gd name="connsiteX215" fmla="*/ 7186613 w 10587038"/>
              <a:gd name="connsiteY215" fmla="*/ 1857375 h 5886450"/>
              <a:gd name="connsiteX216" fmla="*/ 7200900 w 10587038"/>
              <a:gd name="connsiteY216" fmla="*/ 1928813 h 5886450"/>
              <a:gd name="connsiteX217" fmla="*/ 7215188 w 10587038"/>
              <a:gd name="connsiteY217" fmla="*/ 2043113 h 5886450"/>
              <a:gd name="connsiteX218" fmla="*/ 7243763 w 10587038"/>
              <a:gd name="connsiteY218" fmla="*/ 2171700 h 5886450"/>
              <a:gd name="connsiteX219" fmla="*/ 7272338 w 10587038"/>
              <a:gd name="connsiteY219" fmla="*/ 2414588 h 5886450"/>
              <a:gd name="connsiteX220" fmla="*/ 7300913 w 10587038"/>
              <a:gd name="connsiteY220" fmla="*/ 2528888 h 5886450"/>
              <a:gd name="connsiteX221" fmla="*/ 7315200 w 10587038"/>
              <a:gd name="connsiteY221" fmla="*/ 2714625 h 5886450"/>
              <a:gd name="connsiteX222" fmla="*/ 7329488 w 10587038"/>
              <a:gd name="connsiteY222" fmla="*/ 2800350 h 5886450"/>
              <a:gd name="connsiteX223" fmla="*/ 7343775 w 10587038"/>
              <a:gd name="connsiteY223" fmla="*/ 2900363 h 5886450"/>
              <a:gd name="connsiteX224" fmla="*/ 7358063 w 10587038"/>
              <a:gd name="connsiteY224" fmla="*/ 3071813 h 5886450"/>
              <a:gd name="connsiteX225" fmla="*/ 7372350 w 10587038"/>
              <a:gd name="connsiteY225" fmla="*/ 3200400 h 5886450"/>
              <a:gd name="connsiteX226" fmla="*/ 7400925 w 10587038"/>
              <a:gd name="connsiteY226" fmla="*/ 3500438 h 5886450"/>
              <a:gd name="connsiteX227" fmla="*/ 7415213 w 10587038"/>
              <a:gd name="connsiteY227" fmla="*/ 3629025 h 5886450"/>
              <a:gd name="connsiteX228" fmla="*/ 7429500 w 10587038"/>
              <a:gd name="connsiteY228" fmla="*/ 3857625 h 5886450"/>
              <a:gd name="connsiteX229" fmla="*/ 7443788 w 10587038"/>
              <a:gd name="connsiteY229" fmla="*/ 4043363 h 5886450"/>
              <a:gd name="connsiteX230" fmla="*/ 7472363 w 10587038"/>
              <a:gd name="connsiteY230" fmla="*/ 4457700 h 5886450"/>
              <a:gd name="connsiteX231" fmla="*/ 7486650 w 10587038"/>
              <a:gd name="connsiteY231" fmla="*/ 4514850 h 5886450"/>
              <a:gd name="connsiteX232" fmla="*/ 7529513 w 10587038"/>
              <a:gd name="connsiteY232" fmla="*/ 4572000 h 5886450"/>
              <a:gd name="connsiteX233" fmla="*/ 7543800 w 10587038"/>
              <a:gd name="connsiteY233" fmla="*/ 4614863 h 5886450"/>
              <a:gd name="connsiteX234" fmla="*/ 7615238 w 10587038"/>
              <a:gd name="connsiteY234" fmla="*/ 4772025 h 5886450"/>
              <a:gd name="connsiteX235" fmla="*/ 7629525 w 10587038"/>
              <a:gd name="connsiteY235" fmla="*/ 4686300 h 5886450"/>
              <a:gd name="connsiteX236" fmla="*/ 7658100 w 10587038"/>
              <a:gd name="connsiteY236" fmla="*/ 3786188 h 5886450"/>
              <a:gd name="connsiteX237" fmla="*/ 7686675 w 10587038"/>
              <a:gd name="connsiteY237" fmla="*/ 3643313 h 5886450"/>
              <a:gd name="connsiteX238" fmla="*/ 7715250 w 10587038"/>
              <a:gd name="connsiteY238" fmla="*/ 3429000 h 5886450"/>
              <a:gd name="connsiteX239" fmla="*/ 7758113 w 10587038"/>
              <a:gd name="connsiteY239" fmla="*/ 3300413 h 5886450"/>
              <a:gd name="connsiteX240" fmla="*/ 7800975 w 10587038"/>
              <a:gd name="connsiteY240" fmla="*/ 3114675 h 5886450"/>
              <a:gd name="connsiteX241" fmla="*/ 7815263 w 10587038"/>
              <a:gd name="connsiteY241" fmla="*/ 3071813 h 5886450"/>
              <a:gd name="connsiteX242" fmla="*/ 7843838 w 10587038"/>
              <a:gd name="connsiteY242" fmla="*/ 2971800 h 5886450"/>
              <a:gd name="connsiteX243" fmla="*/ 7858125 w 10587038"/>
              <a:gd name="connsiteY243" fmla="*/ 2886075 h 5886450"/>
              <a:gd name="connsiteX244" fmla="*/ 7886700 w 10587038"/>
              <a:gd name="connsiteY244" fmla="*/ 2786063 h 5886450"/>
              <a:gd name="connsiteX245" fmla="*/ 7929563 w 10587038"/>
              <a:gd name="connsiteY245" fmla="*/ 2643188 h 5886450"/>
              <a:gd name="connsiteX246" fmla="*/ 7958138 w 10587038"/>
              <a:gd name="connsiteY246" fmla="*/ 2428875 h 5886450"/>
              <a:gd name="connsiteX247" fmla="*/ 7972425 w 10587038"/>
              <a:gd name="connsiteY247" fmla="*/ 2357438 h 5886450"/>
              <a:gd name="connsiteX248" fmla="*/ 8015288 w 10587038"/>
              <a:gd name="connsiteY248" fmla="*/ 1871663 h 5886450"/>
              <a:gd name="connsiteX249" fmla="*/ 8043863 w 10587038"/>
              <a:gd name="connsiteY249" fmla="*/ 1571625 h 5886450"/>
              <a:gd name="connsiteX250" fmla="*/ 8072438 w 10587038"/>
              <a:gd name="connsiteY250" fmla="*/ 1243013 h 5886450"/>
              <a:gd name="connsiteX251" fmla="*/ 8101013 w 10587038"/>
              <a:gd name="connsiteY251" fmla="*/ 928688 h 5886450"/>
              <a:gd name="connsiteX252" fmla="*/ 8115300 w 10587038"/>
              <a:gd name="connsiteY252" fmla="*/ 857250 h 5886450"/>
              <a:gd name="connsiteX253" fmla="*/ 8143875 w 10587038"/>
              <a:gd name="connsiteY253" fmla="*/ 600075 h 5886450"/>
              <a:gd name="connsiteX254" fmla="*/ 8172450 w 10587038"/>
              <a:gd name="connsiteY254" fmla="*/ 485775 h 5886450"/>
              <a:gd name="connsiteX255" fmla="*/ 8186738 w 10587038"/>
              <a:gd name="connsiteY255" fmla="*/ 600075 h 5886450"/>
              <a:gd name="connsiteX256" fmla="*/ 8201025 w 10587038"/>
              <a:gd name="connsiteY256" fmla="*/ 742950 h 5886450"/>
              <a:gd name="connsiteX257" fmla="*/ 8229600 w 10587038"/>
              <a:gd name="connsiteY257" fmla="*/ 985838 h 5886450"/>
              <a:gd name="connsiteX258" fmla="*/ 8243888 w 10587038"/>
              <a:gd name="connsiteY258" fmla="*/ 1157288 h 5886450"/>
              <a:gd name="connsiteX259" fmla="*/ 8286750 w 10587038"/>
              <a:gd name="connsiteY259" fmla="*/ 1343025 h 5886450"/>
              <a:gd name="connsiteX260" fmla="*/ 8301038 w 10587038"/>
              <a:gd name="connsiteY260" fmla="*/ 1714500 h 5886450"/>
              <a:gd name="connsiteX261" fmla="*/ 8315325 w 10587038"/>
              <a:gd name="connsiteY261" fmla="*/ 1914525 h 5886450"/>
              <a:gd name="connsiteX262" fmla="*/ 8286750 w 10587038"/>
              <a:gd name="connsiteY262" fmla="*/ 2943225 h 5886450"/>
              <a:gd name="connsiteX263" fmla="*/ 8229600 w 10587038"/>
              <a:gd name="connsiteY263" fmla="*/ 3371850 h 5886450"/>
              <a:gd name="connsiteX264" fmla="*/ 8215313 w 10587038"/>
              <a:gd name="connsiteY264" fmla="*/ 3614738 h 5886450"/>
              <a:gd name="connsiteX265" fmla="*/ 8186738 w 10587038"/>
              <a:gd name="connsiteY265" fmla="*/ 3943350 h 5886450"/>
              <a:gd name="connsiteX266" fmla="*/ 8201025 w 10587038"/>
              <a:gd name="connsiteY266" fmla="*/ 3586163 h 5886450"/>
              <a:gd name="connsiteX267" fmla="*/ 8243888 w 10587038"/>
              <a:gd name="connsiteY267" fmla="*/ 3357563 h 5886450"/>
              <a:gd name="connsiteX268" fmla="*/ 8272463 w 10587038"/>
              <a:gd name="connsiteY268" fmla="*/ 3314700 h 5886450"/>
              <a:gd name="connsiteX269" fmla="*/ 8301038 w 10587038"/>
              <a:gd name="connsiteY269" fmla="*/ 3171825 h 5886450"/>
              <a:gd name="connsiteX270" fmla="*/ 8315325 w 10587038"/>
              <a:gd name="connsiteY270" fmla="*/ 3114675 h 5886450"/>
              <a:gd name="connsiteX271" fmla="*/ 8358188 w 10587038"/>
              <a:gd name="connsiteY271" fmla="*/ 3043238 h 5886450"/>
              <a:gd name="connsiteX272" fmla="*/ 8401050 w 10587038"/>
              <a:gd name="connsiteY272" fmla="*/ 3086100 h 5886450"/>
              <a:gd name="connsiteX273" fmla="*/ 8415338 w 10587038"/>
              <a:gd name="connsiteY273" fmla="*/ 3128963 h 5886450"/>
              <a:gd name="connsiteX274" fmla="*/ 8472488 w 10587038"/>
              <a:gd name="connsiteY274" fmla="*/ 3143250 h 5886450"/>
              <a:gd name="connsiteX275" fmla="*/ 8643938 w 10587038"/>
              <a:gd name="connsiteY275" fmla="*/ 3157538 h 5886450"/>
              <a:gd name="connsiteX276" fmla="*/ 8701088 w 10587038"/>
              <a:gd name="connsiteY276" fmla="*/ 3257550 h 5886450"/>
              <a:gd name="connsiteX277" fmla="*/ 8729663 w 10587038"/>
              <a:gd name="connsiteY277" fmla="*/ 3357563 h 5886450"/>
              <a:gd name="connsiteX278" fmla="*/ 8758238 w 10587038"/>
              <a:gd name="connsiteY278" fmla="*/ 3257550 h 5886450"/>
              <a:gd name="connsiteX279" fmla="*/ 8786813 w 10587038"/>
              <a:gd name="connsiteY279" fmla="*/ 3057525 h 5886450"/>
              <a:gd name="connsiteX280" fmla="*/ 8872538 w 10587038"/>
              <a:gd name="connsiteY280" fmla="*/ 2586038 h 5886450"/>
              <a:gd name="connsiteX281" fmla="*/ 8886825 w 10587038"/>
              <a:gd name="connsiteY281" fmla="*/ 2457450 h 5886450"/>
              <a:gd name="connsiteX282" fmla="*/ 9015413 w 10587038"/>
              <a:gd name="connsiteY282" fmla="*/ 1785938 h 5886450"/>
              <a:gd name="connsiteX283" fmla="*/ 9129713 w 10587038"/>
              <a:gd name="connsiteY283" fmla="*/ 971550 h 5886450"/>
              <a:gd name="connsiteX284" fmla="*/ 9144000 w 10587038"/>
              <a:gd name="connsiteY284" fmla="*/ 828675 h 5886450"/>
              <a:gd name="connsiteX285" fmla="*/ 9186863 w 10587038"/>
              <a:gd name="connsiteY285" fmla="*/ 571500 h 5886450"/>
              <a:gd name="connsiteX286" fmla="*/ 9201150 w 10587038"/>
              <a:gd name="connsiteY286" fmla="*/ 457200 h 5886450"/>
              <a:gd name="connsiteX287" fmla="*/ 9215438 w 10587038"/>
              <a:gd name="connsiteY287" fmla="*/ 371475 h 5886450"/>
              <a:gd name="connsiteX288" fmla="*/ 9244013 w 10587038"/>
              <a:gd name="connsiteY288" fmla="*/ 285750 h 5886450"/>
              <a:gd name="connsiteX289" fmla="*/ 9272588 w 10587038"/>
              <a:gd name="connsiteY289" fmla="*/ 371475 h 5886450"/>
              <a:gd name="connsiteX290" fmla="*/ 9286875 w 10587038"/>
              <a:gd name="connsiteY290" fmla="*/ 471488 h 5886450"/>
              <a:gd name="connsiteX291" fmla="*/ 9301163 w 10587038"/>
              <a:gd name="connsiteY291" fmla="*/ 600075 h 5886450"/>
              <a:gd name="connsiteX292" fmla="*/ 9315450 w 10587038"/>
              <a:gd name="connsiteY292" fmla="*/ 757238 h 5886450"/>
              <a:gd name="connsiteX293" fmla="*/ 9372600 w 10587038"/>
              <a:gd name="connsiteY293" fmla="*/ 1114425 h 5886450"/>
              <a:gd name="connsiteX294" fmla="*/ 9429750 w 10587038"/>
              <a:gd name="connsiteY294" fmla="*/ 1528763 h 5886450"/>
              <a:gd name="connsiteX295" fmla="*/ 9444038 w 10587038"/>
              <a:gd name="connsiteY295" fmla="*/ 1743075 h 5886450"/>
              <a:gd name="connsiteX296" fmla="*/ 9472613 w 10587038"/>
              <a:gd name="connsiteY296" fmla="*/ 1943100 h 5886450"/>
              <a:gd name="connsiteX297" fmla="*/ 9501188 w 10587038"/>
              <a:gd name="connsiteY297" fmla="*/ 2200275 h 5886450"/>
              <a:gd name="connsiteX298" fmla="*/ 9515475 w 10587038"/>
              <a:gd name="connsiteY298" fmla="*/ 2357438 h 5886450"/>
              <a:gd name="connsiteX299" fmla="*/ 9529763 w 10587038"/>
              <a:gd name="connsiteY299" fmla="*/ 2486025 h 5886450"/>
              <a:gd name="connsiteX300" fmla="*/ 9544050 w 10587038"/>
              <a:gd name="connsiteY300" fmla="*/ 2686050 h 5886450"/>
              <a:gd name="connsiteX301" fmla="*/ 9572625 w 10587038"/>
              <a:gd name="connsiteY301" fmla="*/ 2871788 h 5886450"/>
              <a:gd name="connsiteX302" fmla="*/ 9601200 w 10587038"/>
              <a:gd name="connsiteY302" fmla="*/ 2971800 h 5886450"/>
              <a:gd name="connsiteX303" fmla="*/ 9629775 w 10587038"/>
              <a:gd name="connsiteY303" fmla="*/ 3086100 h 5886450"/>
              <a:gd name="connsiteX304" fmla="*/ 9644063 w 10587038"/>
              <a:gd name="connsiteY304" fmla="*/ 3128963 h 5886450"/>
              <a:gd name="connsiteX305" fmla="*/ 9686925 w 10587038"/>
              <a:gd name="connsiteY305" fmla="*/ 3286125 h 5886450"/>
              <a:gd name="connsiteX306" fmla="*/ 9715500 w 10587038"/>
              <a:gd name="connsiteY306" fmla="*/ 3343275 h 5886450"/>
              <a:gd name="connsiteX307" fmla="*/ 9729788 w 10587038"/>
              <a:gd name="connsiteY307" fmla="*/ 3400425 h 5886450"/>
              <a:gd name="connsiteX308" fmla="*/ 9744075 w 10587038"/>
              <a:gd name="connsiteY308" fmla="*/ 3443288 h 5886450"/>
              <a:gd name="connsiteX309" fmla="*/ 9786938 w 10587038"/>
              <a:gd name="connsiteY309" fmla="*/ 3271838 h 5886450"/>
              <a:gd name="connsiteX310" fmla="*/ 9758363 w 10587038"/>
              <a:gd name="connsiteY310" fmla="*/ 2771775 h 5886450"/>
              <a:gd name="connsiteX311" fmla="*/ 9729788 w 10587038"/>
              <a:gd name="connsiteY311" fmla="*/ 2657475 h 5886450"/>
              <a:gd name="connsiteX312" fmla="*/ 9729788 w 10587038"/>
              <a:gd name="connsiteY312" fmla="*/ 2014538 h 5886450"/>
              <a:gd name="connsiteX313" fmla="*/ 9786938 w 10587038"/>
              <a:gd name="connsiteY313" fmla="*/ 2043113 h 5886450"/>
              <a:gd name="connsiteX314" fmla="*/ 9801225 w 10587038"/>
              <a:gd name="connsiteY314" fmla="*/ 2085975 h 5886450"/>
              <a:gd name="connsiteX315" fmla="*/ 9872663 w 10587038"/>
              <a:gd name="connsiteY315" fmla="*/ 2185988 h 5886450"/>
              <a:gd name="connsiteX316" fmla="*/ 9886950 w 10587038"/>
              <a:gd name="connsiteY316" fmla="*/ 2228850 h 5886450"/>
              <a:gd name="connsiteX317" fmla="*/ 9958388 w 10587038"/>
              <a:gd name="connsiteY317" fmla="*/ 2357438 h 5886450"/>
              <a:gd name="connsiteX318" fmla="*/ 10001250 w 10587038"/>
              <a:gd name="connsiteY318" fmla="*/ 2457450 h 5886450"/>
              <a:gd name="connsiteX319" fmla="*/ 10029825 w 10587038"/>
              <a:gd name="connsiteY319" fmla="*/ 2414588 h 5886450"/>
              <a:gd name="connsiteX320" fmla="*/ 10072688 w 10587038"/>
              <a:gd name="connsiteY320" fmla="*/ 2371725 h 5886450"/>
              <a:gd name="connsiteX321" fmla="*/ 10115550 w 10587038"/>
              <a:gd name="connsiteY321" fmla="*/ 2286000 h 5886450"/>
              <a:gd name="connsiteX322" fmla="*/ 10158413 w 10587038"/>
              <a:gd name="connsiteY322" fmla="*/ 2271713 h 5886450"/>
              <a:gd name="connsiteX323" fmla="*/ 10244138 w 10587038"/>
              <a:gd name="connsiteY323" fmla="*/ 2286000 h 5886450"/>
              <a:gd name="connsiteX324" fmla="*/ 10329863 w 10587038"/>
              <a:gd name="connsiteY324" fmla="*/ 2314575 h 5886450"/>
              <a:gd name="connsiteX325" fmla="*/ 10415588 w 10587038"/>
              <a:gd name="connsiteY325" fmla="*/ 2257425 h 5886450"/>
              <a:gd name="connsiteX326" fmla="*/ 10587038 w 10587038"/>
              <a:gd name="connsiteY326" fmla="*/ 2243138 h 588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</a:cxnLst>
            <a:rect l="l" t="t" r="r" b="b"/>
            <a:pathLst>
              <a:path w="10587038" h="5886450">
                <a:moveTo>
                  <a:pt x="0" y="5886450"/>
                </a:moveTo>
                <a:cubicBezTo>
                  <a:pt x="4763" y="5815013"/>
                  <a:pt x="7806" y="5743440"/>
                  <a:pt x="14288" y="5672138"/>
                </a:cubicBezTo>
                <a:cubicBezTo>
                  <a:pt x="17337" y="5638600"/>
                  <a:pt x="24398" y="5605541"/>
                  <a:pt x="28575" y="5572125"/>
                </a:cubicBezTo>
                <a:cubicBezTo>
                  <a:pt x="33924" y="5529332"/>
                  <a:pt x="38774" y="5486470"/>
                  <a:pt x="42863" y="5443538"/>
                </a:cubicBezTo>
                <a:cubicBezTo>
                  <a:pt x="48300" y="5386448"/>
                  <a:pt x="51147" y="5329121"/>
                  <a:pt x="57150" y="5272088"/>
                </a:cubicBezTo>
                <a:cubicBezTo>
                  <a:pt x="60675" y="5238597"/>
                  <a:pt x="68087" y="5205584"/>
                  <a:pt x="71438" y="5172075"/>
                </a:cubicBezTo>
                <a:cubicBezTo>
                  <a:pt x="77617" y="5110288"/>
                  <a:pt x="78868" y="5048053"/>
                  <a:pt x="85725" y="4986338"/>
                </a:cubicBezTo>
                <a:cubicBezTo>
                  <a:pt x="89352" y="4953696"/>
                  <a:pt x="105858" y="4891519"/>
                  <a:pt x="114300" y="4857750"/>
                </a:cubicBezTo>
                <a:cubicBezTo>
                  <a:pt x="128588" y="4862513"/>
                  <a:pt x="147157" y="4860782"/>
                  <a:pt x="157163" y="4872038"/>
                </a:cubicBezTo>
                <a:cubicBezTo>
                  <a:pt x="170004" y="4886485"/>
                  <a:pt x="241635" y="5002049"/>
                  <a:pt x="257175" y="5043488"/>
                </a:cubicBezTo>
                <a:cubicBezTo>
                  <a:pt x="264070" y="5061874"/>
                  <a:pt x="265253" y="5082009"/>
                  <a:pt x="271463" y="5100638"/>
                </a:cubicBezTo>
                <a:cubicBezTo>
                  <a:pt x="279573" y="5124969"/>
                  <a:pt x="290513" y="5148263"/>
                  <a:pt x="300038" y="5172075"/>
                </a:cubicBezTo>
                <a:cubicBezTo>
                  <a:pt x="332790" y="5335835"/>
                  <a:pt x="306893" y="5271509"/>
                  <a:pt x="357188" y="5372100"/>
                </a:cubicBezTo>
                <a:cubicBezTo>
                  <a:pt x="361950" y="5395913"/>
                  <a:pt x="368933" y="5467689"/>
                  <a:pt x="371475" y="5443538"/>
                </a:cubicBezTo>
                <a:cubicBezTo>
                  <a:pt x="383451" y="5329767"/>
                  <a:pt x="380050" y="5214894"/>
                  <a:pt x="385763" y="5100638"/>
                </a:cubicBezTo>
                <a:cubicBezTo>
                  <a:pt x="400840" y="4799103"/>
                  <a:pt x="396805" y="4933064"/>
                  <a:pt x="428625" y="4614863"/>
                </a:cubicBezTo>
                <a:cubicBezTo>
                  <a:pt x="434331" y="4557800"/>
                  <a:pt x="437560" y="4500511"/>
                  <a:pt x="442913" y="4443413"/>
                </a:cubicBezTo>
                <a:cubicBezTo>
                  <a:pt x="451848" y="4348106"/>
                  <a:pt x="464902" y="4253161"/>
                  <a:pt x="471488" y="4157663"/>
                </a:cubicBezTo>
                <a:cubicBezTo>
                  <a:pt x="483957" y="3976867"/>
                  <a:pt x="488988" y="3795625"/>
                  <a:pt x="500063" y="3614738"/>
                </a:cubicBezTo>
                <a:cubicBezTo>
                  <a:pt x="503278" y="3562233"/>
                  <a:pt x="510963" y="3510070"/>
                  <a:pt x="514350" y="3457575"/>
                </a:cubicBezTo>
                <a:cubicBezTo>
                  <a:pt x="520490" y="3362404"/>
                  <a:pt x="521323" y="3266913"/>
                  <a:pt x="528638" y="3171825"/>
                </a:cubicBezTo>
                <a:cubicBezTo>
                  <a:pt x="536884" y="3064622"/>
                  <a:pt x="572442" y="2770919"/>
                  <a:pt x="585788" y="2657475"/>
                </a:cubicBezTo>
                <a:cubicBezTo>
                  <a:pt x="590550" y="2524125"/>
                  <a:pt x="592239" y="2390630"/>
                  <a:pt x="600075" y="2257425"/>
                </a:cubicBezTo>
                <a:cubicBezTo>
                  <a:pt x="601776" y="2228506"/>
                  <a:pt x="612141" y="2200584"/>
                  <a:pt x="614363" y="2171700"/>
                </a:cubicBezTo>
                <a:cubicBezTo>
                  <a:pt x="648570" y="1727015"/>
                  <a:pt x="610233" y="2045682"/>
                  <a:pt x="642938" y="1685925"/>
                </a:cubicBezTo>
                <a:cubicBezTo>
                  <a:pt x="646414" y="1647686"/>
                  <a:pt x="653205" y="1609811"/>
                  <a:pt x="657225" y="1571625"/>
                </a:cubicBezTo>
                <a:cubicBezTo>
                  <a:pt x="662732" y="1519311"/>
                  <a:pt x="666750" y="1466850"/>
                  <a:pt x="671513" y="1414463"/>
                </a:cubicBezTo>
                <a:cubicBezTo>
                  <a:pt x="681038" y="1514475"/>
                  <a:pt x="690411" y="1614502"/>
                  <a:pt x="700088" y="1714500"/>
                </a:cubicBezTo>
                <a:cubicBezTo>
                  <a:pt x="704698" y="1762140"/>
                  <a:pt x="710400" y="1809678"/>
                  <a:pt x="714375" y="1857375"/>
                </a:cubicBezTo>
                <a:cubicBezTo>
                  <a:pt x="719138" y="1914525"/>
                  <a:pt x="722330" y="1971828"/>
                  <a:pt x="728663" y="2028825"/>
                </a:cubicBezTo>
                <a:cubicBezTo>
                  <a:pt x="736622" y="2100454"/>
                  <a:pt x="747713" y="2171700"/>
                  <a:pt x="757238" y="2243138"/>
                </a:cubicBezTo>
                <a:cubicBezTo>
                  <a:pt x="796358" y="2829962"/>
                  <a:pt x="735416" y="1900748"/>
                  <a:pt x="800100" y="3000375"/>
                </a:cubicBezTo>
                <a:lnTo>
                  <a:pt x="828675" y="3486150"/>
                </a:lnTo>
                <a:cubicBezTo>
                  <a:pt x="833438" y="3567113"/>
                  <a:pt x="837185" y="3648141"/>
                  <a:pt x="842963" y="3729038"/>
                </a:cubicBezTo>
                <a:lnTo>
                  <a:pt x="857250" y="3929063"/>
                </a:lnTo>
                <a:cubicBezTo>
                  <a:pt x="862013" y="4205288"/>
                  <a:pt x="865661" y="4481534"/>
                  <a:pt x="871538" y="4757738"/>
                </a:cubicBezTo>
                <a:cubicBezTo>
                  <a:pt x="883008" y="5296847"/>
                  <a:pt x="831870" y="5433950"/>
                  <a:pt x="900113" y="5229225"/>
                </a:cubicBezTo>
                <a:cubicBezTo>
                  <a:pt x="904875" y="5176838"/>
                  <a:pt x="906961" y="5124138"/>
                  <a:pt x="914400" y="5072063"/>
                </a:cubicBezTo>
                <a:cubicBezTo>
                  <a:pt x="916530" y="5057154"/>
                  <a:pt x="925734" y="5043968"/>
                  <a:pt x="928688" y="5029200"/>
                </a:cubicBezTo>
                <a:cubicBezTo>
                  <a:pt x="935292" y="4996178"/>
                  <a:pt x="936371" y="4962210"/>
                  <a:pt x="942975" y="4929188"/>
                </a:cubicBezTo>
                <a:cubicBezTo>
                  <a:pt x="950677" y="4890678"/>
                  <a:pt x="961217" y="4852777"/>
                  <a:pt x="971550" y="4814888"/>
                </a:cubicBezTo>
                <a:cubicBezTo>
                  <a:pt x="975513" y="4800358"/>
                  <a:pt x="982185" y="4786636"/>
                  <a:pt x="985838" y="4772025"/>
                </a:cubicBezTo>
                <a:cubicBezTo>
                  <a:pt x="991728" y="4748466"/>
                  <a:pt x="995363" y="4724400"/>
                  <a:pt x="1000125" y="4700588"/>
                </a:cubicBezTo>
                <a:cubicBezTo>
                  <a:pt x="1014413" y="4719638"/>
                  <a:pt x="1035458" y="4735147"/>
                  <a:pt x="1042988" y="4757738"/>
                </a:cubicBezTo>
                <a:cubicBezTo>
                  <a:pt x="1055130" y="4794164"/>
                  <a:pt x="1051845" y="4834027"/>
                  <a:pt x="1057275" y="4872038"/>
                </a:cubicBezTo>
                <a:cubicBezTo>
                  <a:pt x="1061372" y="4900716"/>
                  <a:pt x="1066381" y="4929261"/>
                  <a:pt x="1071563" y="4957763"/>
                </a:cubicBezTo>
                <a:cubicBezTo>
                  <a:pt x="1093352" y="5077600"/>
                  <a:pt x="1075350" y="4985305"/>
                  <a:pt x="1100138" y="5072063"/>
                </a:cubicBezTo>
                <a:cubicBezTo>
                  <a:pt x="1105532" y="5090944"/>
                  <a:pt x="1107530" y="5110827"/>
                  <a:pt x="1114425" y="5129213"/>
                </a:cubicBezTo>
                <a:cubicBezTo>
                  <a:pt x="1121903" y="5149155"/>
                  <a:pt x="1136265" y="5166157"/>
                  <a:pt x="1143000" y="5186363"/>
                </a:cubicBezTo>
                <a:cubicBezTo>
                  <a:pt x="1155419" y="5223620"/>
                  <a:pt x="1159156" y="5263406"/>
                  <a:pt x="1171575" y="5300663"/>
                </a:cubicBezTo>
                <a:lnTo>
                  <a:pt x="1200150" y="5386388"/>
                </a:lnTo>
                <a:lnTo>
                  <a:pt x="1214438" y="5429250"/>
                </a:lnTo>
                <a:cubicBezTo>
                  <a:pt x="1233488" y="5410200"/>
                  <a:pt x="1260738" y="5396759"/>
                  <a:pt x="1271588" y="5372100"/>
                </a:cubicBezTo>
                <a:cubicBezTo>
                  <a:pt x="1324435" y="5251992"/>
                  <a:pt x="1412894" y="4935530"/>
                  <a:pt x="1443038" y="4800600"/>
                </a:cubicBezTo>
                <a:cubicBezTo>
                  <a:pt x="1522668" y="4444162"/>
                  <a:pt x="1608167" y="4088706"/>
                  <a:pt x="1671638" y="3729038"/>
                </a:cubicBezTo>
                <a:cubicBezTo>
                  <a:pt x="1743075" y="3324225"/>
                  <a:pt x="1825395" y="2921183"/>
                  <a:pt x="1885950" y="2514600"/>
                </a:cubicBezTo>
                <a:cubicBezTo>
                  <a:pt x="1977784" y="1898007"/>
                  <a:pt x="2023715" y="1559207"/>
                  <a:pt x="2143125" y="914400"/>
                </a:cubicBezTo>
                <a:cubicBezTo>
                  <a:pt x="2166938" y="785813"/>
                  <a:pt x="2196070" y="658097"/>
                  <a:pt x="2214563" y="528638"/>
                </a:cubicBezTo>
                <a:cubicBezTo>
                  <a:pt x="2219325" y="495300"/>
                  <a:pt x="2222549" y="461706"/>
                  <a:pt x="2228850" y="428625"/>
                </a:cubicBezTo>
                <a:cubicBezTo>
                  <a:pt x="2241609" y="361641"/>
                  <a:pt x="2260029" y="295780"/>
                  <a:pt x="2271713" y="228600"/>
                </a:cubicBezTo>
                <a:cubicBezTo>
                  <a:pt x="2277311" y="196413"/>
                  <a:pt x="2280484" y="89071"/>
                  <a:pt x="2300288" y="42862"/>
                </a:cubicBezTo>
                <a:cubicBezTo>
                  <a:pt x="2307052" y="27079"/>
                  <a:pt x="2319338" y="14287"/>
                  <a:pt x="2328863" y="0"/>
                </a:cubicBezTo>
                <a:cubicBezTo>
                  <a:pt x="2333625" y="95250"/>
                  <a:pt x="2336588" y="190607"/>
                  <a:pt x="2343150" y="285750"/>
                </a:cubicBezTo>
                <a:cubicBezTo>
                  <a:pt x="2346117" y="328774"/>
                  <a:pt x="2355046" y="371278"/>
                  <a:pt x="2357438" y="414338"/>
                </a:cubicBezTo>
                <a:cubicBezTo>
                  <a:pt x="2364576" y="542815"/>
                  <a:pt x="2364685" y="671617"/>
                  <a:pt x="2371725" y="800100"/>
                </a:cubicBezTo>
                <a:cubicBezTo>
                  <a:pt x="2383737" y="1019312"/>
                  <a:pt x="2404146" y="1238033"/>
                  <a:pt x="2414588" y="1457325"/>
                </a:cubicBezTo>
                <a:cubicBezTo>
                  <a:pt x="2429819" y="1777178"/>
                  <a:pt x="2434620" y="1845730"/>
                  <a:pt x="2443163" y="2200275"/>
                </a:cubicBezTo>
                <a:cubicBezTo>
                  <a:pt x="2449130" y="2447899"/>
                  <a:pt x="2449198" y="2695667"/>
                  <a:pt x="2457450" y="2943225"/>
                </a:cubicBezTo>
                <a:cubicBezTo>
                  <a:pt x="2458729" y="2981600"/>
                  <a:pt x="2464869" y="3019748"/>
                  <a:pt x="2471738" y="3057525"/>
                </a:cubicBezTo>
                <a:cubicBezTo>
                  <a:pt x="2474432" y="3072343"/>
                  <a:pt x="2481263" y="3086100"/>
                  <a:pt x="2486025" y="3100388"/>
                </a:cubicBezTo>
                <a:cubicBezTo>
                  <a:pt x="2515225" y="3392373"/>
                  <a:pt x="2485481" y="3079024"/>
                  <a:pt x="2514600" y="3457575"/>
                </a:cubicBezTo>
                <a:cubicBezTo>
                  <a:pt x="2518635" y="3510024"/>
                  <a:pt x="2523654" y="3562395"/>
                  <a:pt x="2528888" y="3614738"/>
                </a:cubicBezTo>
                <a:cubicBezTo>
                  <a:pt x="2533179" y="3657650"/>
                  <a:pt x="2539594" y="3700348"/>
                  <a:pt x="2543175" y="3743325"/>
                </a:cubicBezTo>
                <a:cubicBezTo>
                  <a:pt x="2549121" y="3814674"/>
                  <a:pt x="2550566" y="3886375"/>
                  <a:pt x="2557463" y="3957638"/>
                </a:cubicBezTo>
                <a:cubicBezTo>
                  <a:pt x="2564860" y="4034074"/>
                  <a:pt x="2586038" y="4186238"/>
                  <a:pt x="2586038" y="4186238"/>
                </a:cubicBezTo>
                <a:cubicBezTo>
                  <a:pt x="2581275" y="4262438"/>
                  <a:pt x="2583658" y="4339424"/>
                  <a:pt x="2571750" y="4414838"/>
                </a:cubicBezTo>
                <a:cubicBezTo>
                  <a:pt x="2569072" y="4431799"/>
                  <a:pt x="2544884" y="4440614"/>
                  <a:pt x="2543175" y="4457700"/>
                </a:cubicBezTo>
                <a:cubicBezTo>
                  <a:pt x="2539824" y="4491209"/>
                  <a:pt x="2553286" y="4524297"/>
                  <a:pt x="2557463" y="4557713"/>
                </a:cubicBezTo>
                <a:cubicBezTo>
                  <a:pt x="2562812" y="4600506"/>
                  <a:pt x="2565651" y="4643607"/>
                  <a:pt x="2571750" y="4686300"/>
                </a:cubicBezTo>
                <a:cubicBezTo>
                  <a:pt x="2599512" y="4880636"/>
                  <a:pt x="2571834" y="4667642"/>
                  <a:pt x="2600325" y="4800600"/>
                </a:cubicBezTo>
                <a:cubicBezTo>
                  <a:pt x="2611482" y="4852665"/>
                  <a:pt x="2620146" y="4905241"/>
                  <a:pt x="2628900" y="4957763"/>
                </a:cubicBezTo>
                <a:cubicBezTo>
                  <a:pt x="2636492" y="5003313"/>
                  <a:pt x="2646937" y="5096077"/>
                  <a:pt x="2657475" y="5143500"/>
                </a:cubicBezTo>
                <a:cubicBezTo>
                  <a:pt x="2660742" y="5158202"/>
                  <a:pt x="2667000" y="5172075"/>
                  <a:pt x="2671763" y="5186363"/>
                </a:cubicBezTo>
                <a:cubicBezTo>
                  <a:pt x="2676525" y="5010150"/>
                  <a:pt x="2669596" y="4833232"/>
                  <a:pt x="2686050" y="4657725"/>
                </a:cubicBezTo>
                <a:cubicBezTo>
                  <a:pt x="2688444" y="4632190"/>
                  <a:pt x="2706515" y="4704832"/>
                  <a:pt x="2714625" y="4729163"/>
                </a:cubicBezTo>
                <a:cubicBezTo>
                  <a:pt x="2720835" y="4747792"/>
                  <a:pt x="2725062" y="4767058"/>
                  <a:pt x="2728913" y="4786313"/>
                </a:cubicBezTo>
                <a:cubicBezTo>
                  <a:pt x="2734594" y="4814720"/>
                  <a:pt x="2738795" y="4843406"/>
                  <a:pt x="2743200" y="4872038"/>
                </a:cubicBezTo>
                <a:cubicBezTo>
                  <a:pt x="2748321" y="4905322"/>
                  <a:pt x="2750884" y="4939028"/>
                  <a:pt x="2757488" y="4972050"/>
                </a:cubicBezTo>
                <a:cubicBezTo>
                  <a:pt x="2760442" y="4986818"/>
                  <a:pt x="2768122" y="5000302"/>
                  <a:pt x="2771775" y="5014913"/>
                </a:cubicBezTo>
                <a:cubicBezTo>
                  <a:pt x="2777665" y="5038472"/>
                  <a:pt x="2781300" y="5062538"/>
                  <a:pt x="2786063" y="5086350"/>
                </a:cubicBezTo>
                <a:cubicBezTo>
                  <a:pt x="2790825" y="5043488"/>
                  <a:pt x="2796059" y="5000675"/>
                  <a:pt x="2800350" y="4957763"/>
                </a:cubicBezTo>
                <a:cubicBezTo>
                  <a:pt x="2805584" y="4905420"/>
                  <a:pt x="2808370" y="4852829"/>
                  <a:pt x="2814638" y="4800600"/>
                </a:cubicBezTo>
                <a:cubicBezTo>
                  <a:pt x="2822663" y="4733728"/>
                  <a:pt x="2836673" y="4667609"/>
                  <a:pt x="2843213" y="4600575"/>
                </a:cubicBezTo>
                <a:cubicBezTo>
                  <a:pt x="2855733" y="4472245"/>
                  <a:pt x="2860114" y="4343223"/>
                  <a:pt x="2871788" y="4214813"/>
                </a:cubicBezTo>
                <a:cubicBezTo>
                  <a:pt x="2875542" y="4173522"/>
                  <a:pt x="2900713" y="3955532"/>
                  <a:pt x="2914650" y="3871913"/>
                </a:cubicBezTo>
                <a:cubicBezTo>
                  <a:pt x="2918642" y="3847959"/>
                  <a:pt x="2924175" y="3824288"/>
                  <a:pt x="2928938" y="3800475"/>
                </a:cubicBezTo>
                <a:cubicBezTo>
                  <a:pt x="2933700" y="3733800"/>
                  <a:pt x="2935415" y="3666837"/>
                  <a:pt x="2943225" y="3600450"/>
                </a:cubicBezTo>
                <a:cubicBezTo>
                  <a:pt x="2944985" y="3585493"/>
                  <a:pt x="2944982" y="3549234"/>
                  <a:pt x="2957513" y="3557588"/>
                </a:cubicBezTo>
                <a:cubicBezTo>
                  <a:pt x="2978852" y="3571814"/>
                  <a:pt x="2976563" y="3605213"/>
                  <a:pt x="2986088" y="3629025"/>
                </a:cubicBezTo>
                <a:cubicBezTo>
                  <a:pt x="2990850" y="3657600"/>
                  <a:pt x="2993955" y="3686501"/>
                  <a:pt x="3000375" y="3714750"/>
                </a:cubicBezTo>
                <a:cubicBezTo>
                  <a:pt x="3017782" y="3791342"/>
                  <a:pt x="3043474" y="3866072"/>
                  <a:pt x="3057525" y="3943350"/>
                </a:cubicBezTo>
                <a:cubicBezTo>
                  <a:pt x="3067050" y="3995738"/>
                  <a:pt x="3074299" y="4048591"/>
                  <a:pt x="3086100" y="4100513"/>
                </a:cubicBezTo>
                <a:cubicBezTo>
                  <a:pt x="3166213" y="4453008"/>
                  <a:pt x="3092728" y="4047928"/>
                  <a:pt x="3171825" y="4443413"/>
                </a:cubicBezTo>
                <a:cubicBezTo>
                  <a:pt x="3192710" y="4547838"/>
                  <a:pt x="3209584" y="4653026"/>
                  <a:pt x="3228975" y="4757738"/>
                </a:cubicBezTo>
                <a:cubicBezTo>
                  <a:pt x="3258576" y="4917581"/>
                  <a:pt x="3222450" y="4725160"/>
                  <a:pt x="3286125" y="4943475"/>
                </a:cubicBezTo>
                <a:cubicBezTo>
                  <a:pt x="3308118" y="5018878"/>
                  <a:pt x="3318436" y="5097561"/>
                  <a:pt x="3343275" y="5172075"/>
                </a:cubicBezTo>
                <a:cubicBezTo>
                  <a:pt x="3391286" y="5316106"/>
                  <a:pt x="3318037" y="5092711"/>
                  <a:pt x="3371850" y="5272088"/>
                </a:cubicBezTo>
                <a:cubicBezTo>
                  <a:pt x="3380505" y="5300938"/>
                  <a:pt x="3400425" y="5357813"/>
                  <a:pt x="3400425" y="5357813"/>
                </a:cubicBezTo>
                <a:cubicBezTo>
                  <a:pt x="3677249" y="4388924"/>
                  <a:pt x="3403715" y="5380328"/>
                  <a:pt x="3443288" y="2557463"/>
                </a:cubicBezTo>
                <a:cubicBezTo>
                  <a:pt x="3444962" y="2438032"/>
                  <a:pt x="3464255" y="2319475"/>
                  <a:pt x="3471863" y="2200275"/>
                </a:cubicBezTo>
                <a:cubicBezTo>
                  <a:pt x="3478544" y="2095605"/>
                  <a:pt x="3475714" y="1990313"/>
                  <a:pt x="3486150" y="1885950"/>
                </a:cubicBezTo>
                <a:cubicBezTo>
                  <a:pt x="3490058" y="1846872"/>
                  <a:pt x="3507377" y="1810229"/>
                  <a:pt x="3514725" y="1771650"/>
                </a:cubicBezTo>
                <a:cubicBezTo>
                  <a:pt x="3567948" y="1492229"/>
                  <a:pt x="3523647" y="1683308"/>
                  <a:pt x="3557588" y="1428750"/>
                </a:cubicBezTo>
                <a:cubicBezTo>
                  <a:pt x="3560183" y="1409286"/>
                  <a:pt x="3567615" y="1390769"/>
                  <a:pt x="3571875" y="1371600"/>
                </a:cubicBezTo>
                <a:cubicBezTo>
                  <a:pt x="3577143" y="1347894"/>
                  <a:pt x="3581400" y="1323975"/>
                  <a:pt x="3586163" y="1300163"/>
                </a:cubicBezTo>
                <a:cubicBezTo>
                  <a:pt x="3590925" y="1404938"/>
                  <a:pt x="3592249" y="1509926"/>
                  <a:pt x="3600450" y="1614488"/>
                </a:cubicBezTo>
                <a:cubicBezTo>
                  <a:pt x="3611307" y="1752912"/>
                  <a:pt x="3635160" y="1890215"/>
                  <a:pt x="3643313" y="2028825"/>
                </a:cubicBezTo>
                <a:cubicBezTo>
                  <a:pt x="3659950" y="2311669"/>
                  <a:pt x="3651531" y="2240184"/>
                  <a:pt x="3686175" y="2528888"/>
                </a:cubicBezTo>
                <a:cubicBezTo>
                  <a:pt x="3704474" y="2681380"/>
                  <a:pt x="3743325" y="2986088"/>
                  <a:pt x="3743325" y="2986088"/>
                </a:cubicBezTo>
                <a:cubicBezTo>
                  <a:pt x="3748088" y="3067050"/>
                  <a:pt x="3750270" y="3148206"/>
                  <a:pt x="3757613" y="3228975"/>
                </a:cubicBezTo>
                <a:cubicBezTo>
                  <a:pt x="3759812" y="3253159"/>
                  <a:pt x="3768888" y="3276316"/>
                  <a:pt x="3771900" y="3300413"/>
                </a:cubicBezTo>
                <a:cubicBezTo>
                  <a:pt x="3778425" y="3352610"/>
                  <a:pt x="3779236" y="3405433"/>
                  <a:pt x="3786188" y="3457575"/>
                </a:cubicBezTo>
                <a:cubicBezTo>
                  <a:pt x="3795367" y="3526416"/>
                  <a:pt x="3788566" y="3510755"/>
                  <a:pt x="3843338" y="3529013"/>
                </a:cubicBezTo>
                <a:lnTo>
                  <a:pt x="3900488" y="3614738"/>
                </a:lnTo>
                <a:lnTo>
                  <a:pt x="3929063" y="3657600"/>
                </a:lnTo>
                <a:cubicBezTo>
                  <a:pt x="3933825" y="3681413"/>
                  <a:pt x="3935671" y="3706000"/>
                  <a:pt x="3943350" y="3729038"/>
                </a:cubicBezTo>
                <a:cubicBezTo>
                  <a:pt x="3959570" y="3777700"/>
                  <a:pt x="4000500" y="3871913"/>
                  <a:pt x="4000500" y="3871913"/>
                </a:cubicBezTo>
                <a:cubicBezTo>
                  <a:pt x="4005263" y="3905250"/>
                  <a:pt x="4008184" y="3938903"/>
                  <a:pt x="4014788" y="3971925"/>
                </a:cubicBezTo>
                <a:cubicBezTo>
                  <a:pt x="4017742" y="3986693"/>
                  <a:pt x="4024938" y="4000307"/>
                  <a:pt x="4029075" y="4014788"/>
                </a:cubicBezTo>
                <a:cubicBezTo>
                  <a:pt x="4034469" y="4033669"/>
                  <a:pt x="4038600" y="4052888"/>
                  <a:pt x="4043363" y="4071938"/>
                </a:cubicBezTo>
                <a:cubicBezTo>
                  <a:pt x="4057650" y="4048125"/>
                  <a:pt x="4075544" y="4026134"/>
                  <a:pt x="4086225" y="4000500"/>
                </a:cubicBezTo>
                <a:cubicBezTo>
                  <a:pt x="4112919" y="3936434"/>
                  <a:pt x="4154007" y="3711765"/>
                  <a:pt x="4157663" y="3686175"/>
                </a:cubicBezTo>
                <a:cubicBezTo>
                  <a:pt x="4162929" y="3649314"/>
                  <a:pt x="4166288" y="3583200"/>
                  <a:pt x="4186238" y="3543300"/>
                </a:cubicBezTo>
                <a:cubicBezTo>
                  <a:pt x="4193917" y="3527942"/>
                  <a:pt x="4205288" y="3514725"/>
                  <a:pt x="4214813" y="3500438"/>
                </a:cubicBezTo>
                <a:cubicBezTo>
                  <a:pt x="4284689" y="3593608"/>
                  <a:pt x="4244678" y="3521175"/>
                  <a:pt x="4271963" y="3657600"/>
                </a:cubicBezTo>
                <a:cubicBezTo>
                  <a:pt x="4279665" y="3696110"/>
                  <a:pt x="4300538" y="3771900"/>
                  <a:pt x="4300538" y="3771900"/>
                </a:cubicBezTo>
                <a:cubicBezTo>
                  <a:pt x="4319588" y="3724275"/>
                  <a:pt x="4344353" y="3678555"/>
                  <a:pt x="4357688" y="3629025"/>
                </a:cubicBezTo>
                <a:cubicBezTo>
                  <a:pt x="4395356" y="3489116"/>
                  <a:pt x="4407479" y="3328978"/>
                  <a:pt x="4429125" y="3186113"/>
                </a:cubicBezTo>
                <a:cubicBezTo>
                  <a:pt x="4442144" y="3100186"/>
                  <a:pt x="4458913" y="3014856"/>
                  <a:pt x="4471988" y="2928938"/>
                </a:cubicBezTo>
                <a:cubicBezTo>
                  <a:pt x="4492253" y="2795767"/>
                  <a:pt x="4510607" y="2662311"/>
                  <a:pt x="4529138" y="2528888"/>
                </a:cubicBezTo>
                <a:cubicBezTo>
                  <a:pt x="4547912" y="2393713"/>
                  <a:pt x="4541185" y="2397210"/>
                  <a:pt x="4572000" y="2243138"/>
                </a:cubicBezTo>
                <a:cubicBezTo>
                  <a:pt x="4574954" y="2228370"/>
                  <a:pt x="4581960" y="2214700"/>
                  <a:pt x="4586288" y="2200275"/>
                </a:cubicBezTo>
                <a:cubicBezTo>
                  <a:pt x="4596251" y="2167066"/>
                  <a:pt x="4606454" y="2133899"/>
                  <a:pt x="4614863" y="2100263"/>
                </a:cubicBezTo>
                <a:lnTo>
                  <a:pt x="4643438" y="1985963"/>
                </a:lnTo>
                <a:cubicBezTo>
                  <a:pt x="4657725" y="2000250"/>
                  <a:pt x="4678094" y="2010361"/>
                  <a:pt x="4686300" y="2028825"/>
                </a:cubicBezTo>
                <a:cubicBezTo>
                  <a:pt x="4698066" y="2055297"/>
                  <a:pt x="4696759" y="2085835"/>
                  <a:pt x="4700588" y="2114550"/>
                </a:cubicBezTo>
                <a:cubicBezTo>
                  <a:pt x="4706288" y="2157298"/>
                  <a:pt x="4711084" y="2200178"/>
                  <a:pt x="4714875" y="2243138"/>
                </a:cubicBezTo>
                <a:cubicBezTo>
                  <a:pt x="4725373" y="2362118"/>
                  <a:pt x="4736436" y="2481088"/>
                  <a:pt x="4743450" y="2600325"/>
                </a:cubicBezTo>
                <a:cubicBezTo>
                  <a:pt x="4748213" y="2681288"/>
                  <a:pt x="4749975" y="2762483"/>
                  <a:pt x="4757738" y="2843213"/>
                </a:cubicBezTo>
                <a:cubicBezTo>
                  <a:pt x="4773796" y="3010215"/>
                  <a:pt x="4802935" y="3175929"/>
                  <a:pt x="4814888" y="3343275"/>
                </a:cubicBezTo>
                <a:cubicBezTo>
                  <a:pt x="4819650" y="3409950"/>
                  <a:pt x="4821793" y="3476864"/>
                  <a:pt x="4829175" y="3543300"/>
                </a:cubicBezTo>
                <a:cubicBezTo>
                  <a:pt x="4841276" y="3652212"/>
                  <a:pt x="4853282" y="3706701"/>
                  <a:pt x="4872038" y="3800475"/>
                </a:cubicBezTo>
                <a:cubicBezTo>
                  <a:pt x="4881563" y="3900488"/>
                  <a:pt x="4880911" y="4001999"/>
                  <a:pt x="4900613" y="4100513"/>
                </a:cubicBezTo>
                <a:cubicBezTo>
                  <a:pt x="4920581" y="4200357"/>
                  <a:pt x="4910908" y="4147997"/>
                  <a:pt x="4929188" y="4257675"/>
                </a:cubicBezTo>
                <a:cubicBezTo>
                  <a:pt x="4933950" y="4343400"/>
                  <a:pt x="4932826" y="4429656"/>
                  <a:pt x="4943475" y="4514850"/>
                </a:cubicBezTo>
                <a:cubicBezTo>
                  <a:pt x="4953114" y="4591964"/>
                  <a:pt x="4976732" y="4594010"/>
                  <a:pt x="5000625" y="4657725"/>
                </a:cubicBezTo>
                <a:cubicBezTo>
                  <a:pt x="5040166" y="4763166"/>
                  <a:pt x="4985580" y="4670874"/>
                  <a:pt x="5043488" y="4757738"/>
                </a:cubicBezTo>
                <a:cubicBezTo>
                  <a:pt x="5129210" y="4714877"/>
                  <a:pt x="5085322" y="4754901"/>
                  <a:pt x="5114925" y="4672013"/>
                </a:cubicBezTo>
                <a:cubicBezTo>
                  <a:pt x="5132177" y="4623708"/>
                  <a:pt x="5155854" y="4577799"/>
                  <a:pt x="5172075" y="4529138"/>
                </a:cubicBezTo>
                <a:cubicBezTo>
                  <a:pt x="5176838" y="4514850"/>
                  <a:pt x="5182710" y="4500886"/>
                  <a:pt x="5186363" y="4486275"/>
                </a:cubicBezTo>
                <a:cubicBezTo>
                  <a:pt x="5192253" y="4462716"/>
                  <a:pt x="5192351" y="4437660"/>
                  <a:pt x="5200650" y="4414838"/>
                </a:cubicBezTo>
                <a:cubicBezTo>
                  <a:pt x="5211568" y="4384814"/>
                  <a:pt x="5227998" y="4357040"/>
                  <a:pt x="5243513" y="4329113"/>
                </a:cubicBezTo>
                <a:cubicBezTo>
                  <a:pt x="5251852" y="4314102"/>
                  <a:pt x="5259946" y="4298392"/>
                  <a:pt x="5272088" y="4286250"/>
                </a:cubicBezTo>
                <a:cubicBezTo>
                  <a:pt x="5284230" y="4274108"/>
                  <a:pt x="5300663" y="4267200"/>
                  <a:pt x="5314950" y="4257675"/>
                </a:cubicBezTo>
                <a:cubicBezTo>
                  <a:pt x="5319713" y="4271963"/>
                  <a:pt x="5323950" y="4286436"/>
                  <a:pt x="5329238" y="4300538"/>
                </a:cubicBezTo>
                <a:cubicBezTo>
                  <a:pt x="5338243" y="4324552"/>
                  <a:pt x="5350271" y="4347462"/>
                  <a:pt x="5357813" y="4371975"/>
                </a:cubicBezTo>
                <a:cubicBezTo>
                  <a:pt x="5369363" y="4409511"/>
                  <a:pt x="5386388" y="4486275"/>
                  <a:pt x="5386388" y="4486275"/>
                </a:cubicBezTo>
                <a:cubicBezTo>
                  <a:pt x="5400675" y="4476750"/>
                  <a:pt x="5422646" y="4473550"/>
                  <a:pt x="5429250" y="4457700"/>
                </a:cubicBezTo>
                <a:cubicBezTo>
                  <a:pt x="5452821" y="4401130"/>
                  <a:pt x="5461710" y="4265022"/>
                  <a:pt x="5472113" y="4200525"/>
                </a:cubicBezTo>
                <a:cubicBezTo>
                  <a:pt x="5531791" y="3830523"/>
                  <a:pt x="5533302" y="3907541"/>
                  <a:pt x="5572125" y="3529013"/>
                </a:cubicBezTo>
                <a:cubicBezTo>
                  <a:pt x="5579430" y="3457790"/>
                  <a:pt x="5580211" y="3386027"/>
                  <a:pt x="5586413" y="3314700"/>
                </a:cubicBezTo>
                <a:cubicBezTo>
                  <a:pt x="5594398" y="3222871"/>
                  <a:pt x="5599060" y="3208599"/>
                  <a:pt x="5614988" y="3128963"/>
                </a:cubicBezTo>
                <a:cubicBezTo>
                  <a:pt x="5624513" y="3143250"/>
                  <a:pt x="5636799" y="3156042"/>
                  <a:pt x="5643563" y="3171825"/>
                </a:cubicBezTo>
                <a:cubicBezTo>
                  <a:pt x="5676697" y="3249139"/>
                  <a:pt x="5633487" y="3302062"/>
                  <a:pt x="5700713" y="3100388"/>
                </a:cubicBezTo>
                <a:cubicBezTo>
                  <a:pt x="5708028" y="2976025"/>
                  <a:pt x="5715576" y="2814032"/>
                  <a:pt x="5729288" y="2686050"/>
                </a:cubicBezTo>
                <a:cubicBezTo>
                  <a:pt x="5737469" y="2609694"/>
                  <a:pt x="5748338" y="2533650"/>
                  <a:pt x="5757863" y="2457450"/>
                </a:cubicBezTo>
                <a:cubicBezTo>
                  <a:pt x="5762625" y="2376488"/>
                  <a:pt x="5768842" y="2295598"/>
                  <a:pt x="5772150" y="2214563"/>
                </a:cubicBezTo>
                <a:cubicBezTo>
                  <a:pt x="5789938" y="1778764"/>
                  <a:pt x="5793104" y="1370720"/>
                  <a:pt x="5800725" y="928688"/>
                </a:cubicBezTo>
                <a:cubicBezTo>
                  <a:pt x="5834554" y="1097831"/>
                  <a:pt x="5847832" y="1152244"/>
                  <a:pt x="5872163" y="1314450"/>
                </a:cubicBezTo>
                <a:cubicBezTo>
                  <a:pt x="5877859" y="1352422"/>
                  <a:pt x="5879581" y="1390973"/>
                  <a:pt x="5886450" y="1428750"/>
                </a:cubicBezTo>
                <a:cubicBezTo>
                  <a:pt x="5939549" y="1720797"/>
                  <a:pt x="5969407" y="1792451"/>
                  <a:pt x="6000750" y="2071688"/>
                </a:cubicBezTo>
                <a:cubicBezTo>
                  <a:pt x="6170336" y="3582547"/>
                  <a:pt x="6057562" y="2783713"/>
                  <a:pt x="6129338" y="3286125"/>
                </a:cubicBezTo>
                <a:cubicBezTo>
                  <a:pt x="6156148" y="3688293"/>
                  <a:pt x="6124839" y="3324579"/>
                  <a:pt x="6172200" y="3671888"/>
                </a:cubicBezTo>
                <a:cubicBezTo>
                  <a:pt x="6178667" y="3719312"/>
                  <a:pt x="6180162" y="3767320"/>
                  <a:pt x="6186488" y="3814763"/>
                </a:cubicBezTo>
                <a:cubicBezTo>
                  <a:pt x="6189697" y="3838834"/>
                  <a:pt x="6196783" y="3862247"/>
                  <a:pt x="6200775" y="3886200"/>
                </a:cubicBezTo>
                <a:cubicBezTo>
                  <a:pt x="6206311" y="3919418"/>
                  <a:pt x="6208459" y="3953191"/>
                  <a:pt x="6215063" y="3986213"/>
                </a:cubicBezTo>
                <a:cubicBezTo>
                  <a:pt x="6218017" y="4000981"/>
                  <a:pt x="6225213" y="4014594"/>
                  <a:pt x="6229350" y="4029075"/>
                </a:cubicBezTo>
                <a:cubicBezTo>
                  <a:pt x="6234745" y="4047956"/>
                  <a:pt x="6239787" y="4066970"/>
                  <a:pt x="6243638" y="4086225"/>
                </a:cubicBezTo>
                <a:cubicBezTo>
                  <a:pt x="6249319" y="4114632"/>
                  <a:pt x="6251855" y="4143624"/>
                  <a:pt x="6257925" y="4171950"/>
                </a:cubicBezTo>
                <a:cubicBezTo>
                  <a:pt x="6266154" y="4210351"/>
                  <a:pt x="6286500" y="4286250"/>
                  <a:pt x="6286500" y="4286250"/>
                </a:cubicBezTo>
                <a:cubicBezTo>
                  <a:pt x="6296025" y="4110038"/>
                  <a:pt x="6293627" y="3932774"/>
                  <a:pt x="6315075" y="3757613"/>
                </a:cubicBezTo>
                <a:cubicBezTo>
                  <a:pt x="6329808" y="3637293"/>
                  <a:pt x="6362662" y="3614824"/>
                  <a:pt x="6400800" y="3529013"/>
                </a:cubicBezTo>
                <a:cubicBezTo>
                  <a:pt x="6411216" y="3505576"/>
                  <a:pt x="6420370" y="3481589"/>
                  <a:pt x="6429375" y="3457575"/>
                </a:cubicBezTo>
                <a:cubicBezTo>
                  <a:pt x="6434663" y="3443474"/>
                  <a:pt x="6437730" y="3428556"/>
                  <a:pt x="6443663" y="3414713"/>
                </a:cubicBezTo>
                <a:cubicBezTo>
                  <a:pt x="6452053" y="3395137"/>
                  <a:pt x="6462713" y="3376613"/>
                  <a:pt x="6472238" y="3357563"/>
                </a:cubicBezTo>
                <a:cubicBezTo>
                  <a:pt x="6477000" y="3338513"/>
                  <a:pt x="6481131" y="3319294"/>
                  <a:pt x="6486525" y="3300413"/>
                </a:cubicBezTo>
                <a:cubicBezTo>
                  <a:pt x="6490662" y="3285932"/>
                  <a:pt x="6496850" y="3272080"/>
                  <a:pt x="6500813" y="3257550"/>
                </a:cubicBezTo>
                <a:cubicBezTo>
                  <a:pt x="6511146" y="3219661"/>
                  <a:pt x="6516969" y="3180507"/>
                  <a:pt x="6529388" y="3143250"/>
                </a:cubicBezTo>
                <a:cubicBezTo>
                  <a:pt x="6541628" y="3106530"/>
                  <a:pt x="6550788" y="3082700"/>
                  <a:pt x="6557963" y="3043238"/>
                </a:cubicBezTo>
                <a:cubicBezTo>
                  <a:pt x="6584231" y="2898764"/>
                  <a:pt x="6557195" y="2988389"/>
                  <a:pt x="6586538" y="2900363"/>
                </a:cubicBezTo>
                <a:cubicBezTo>
                  <a:pt x="6726660" y="3087195"/>
                  <a:pt x="6553485" y="2854091"/>
                  <a:pt x="6657975" y="3000375"/>
                </a:cubicBezTo>
                <a:cubicBezTo>
                  <a:pt x="6671816" y="3019752"/>
                  <a:pt x="6686550" y="3038475"/>
                  <a:pt x="6700838" y="3057525"/>
                </a:cubicBezTo>
                <a:cubicBezTo>
                  <a:pt x="6704575" y="3068736"/>
                  <a:pt x="6732834" y="3160255"/>
                  <a:pt x="6743700" y="3157538"/>
                </a:cubicBezTo>
                <a:cubicBezTo>
                  <a:pt x="6749911" y="3155985"/>
                  <a:pt x="6780581" y="3061182"/>
                  <a:pt x="6786563" y="3043238"/>
                </a:cubicBezTo>
                <a:cubicBezTo>
                  <a:pt x="6796088" y="2971800"/>
                  <a:pt x="6806551" y="2900482"/>
                  <a:pt x="6815138" y="2828925"/>
                </a:cubicBezTo>
                <a:cubicBezTo>
                  <a:pt x="6820841" y="2781403"/>
                  <a:pt x="6822656" y="2733431"/>
                  <a:pt x="6829425" y="2686050"/>
                </a:cubicBezTo>
                <a:cubicBezTo>
                  <a:pt x="6836955" y="2633339"/>
                  <a:pt x="6849246" y="2581410"/>
                  <a:pt x="6858000" y="2528888"/>
                </a:cubicBezTo>
                <a:cubicBezTo>
                  <a:pt x="6868298" y="2467099"/>
                  <a:pt x="6877050" y="2405063"/>
                  <a:pt x="6886575" y="2343150"/>
                </a:cubicBezTo>
                <a:cubicBezTo>
                  <a:pt x="6891338" y="2271713"/>
                  <a:pt x="6894075" y="2200111"/>
                  <a:pt x="6900863" y="2128838"/>
                </a:cubicBezTo>
                <a:cubicBezTo>
                  <a:pt x="6904913" y="2086311"/>
                  <a:pt x="6940017" y="1918777"/>
                  <a:pt x="6943725" y="1900238"/>
                </a:cubicBezTo>
                <a:cubicBezTo>
                  <a:pt x="6950520" y="1825492"/>
                  <a:pt x="6952171" y="1745446"/>
                  <a:pt x="6972300" y="1671638"/>
                </a:cubicBezTo>
                <a:cubicBezTo>
                  <a:pt x="6980225" y="1642579"/>
                  <a:pt x="6987405" y="1612854"/>
                  <a:pt x="7000875" y="1585913"/>
                </a:cubicBezTo>
                <a:cubicBezTo>
                  <a:pt x="7010400" y="1566863"/>
                  <a:pt x="7015815" y="1545125"/>
                  <a:pt x="7029450" y="1528763"/>
                </a:cubicBezTo>
                <a:cubicBezTo>
                  <a:pt x="7040443" y="1515571"/>
                  <a:pt x="7058025" y="1509713"/>
                  <a:pt x="7072313" y="1500188"/>
                </a:cubicBezTo>
                <a:cubicBezTo>
                  <a:pt x="7134932" y="1583681"/>
                  <a:pt x="7105215" y="1526935"/>
                  <a:pt x="7129463" y="1628775"/>
                </a:cubicBezTo>
                <a:cubicBezTo>
                  <a:pt x="7147656" y="1705184"/>
                  <a:pt x="7171210" y="1780355"/>
                  <a:pt x="7186613" y="1857375"/>
                </a:cubicBezTo>
                <a:cubicBezTo>
                  <a:pt x="7191375" y="1881188"/>
                  <a:pt x="7197207" y="1904811"/>
                  <a:pt x="7200900" y="1928813"/>
                </a:cubicBezTo>
                <a:cubicBezTo>
                  <a:pt x="7206738" y="1966763"/>
                  <a:pt x="7208515" y="2005301"/>
                  <a:pt x="7215188" y="2043113"/>
                </a:cubicBezTo>
                <a:cubicBezTo>
                  <a:pt x="7222819" y="2086353"/>
                  <a:pt x="7234238" y="2128838"/>
                  <a:pt x="7243763" y="2171700"/>
                </a:cubicBezTo>
                <a:cubicBezTo>
                  <a:pt x="7246252" y="2194103"/>
                  <a:pt x="7266980" y="2386010"/>
                  <a:pt x="7272338" y="2414588"/>
                </a:cubicBezTo>
                <a:cubicBezTo>
                  <a:pt x="7279576" y="2453188"/>
                  <a:pt x="7291388" y="2490788"/>
                  <a:pt x="7300913" y="2528888"/>
                </a:cubicBezTo>
                <a:cubicBezTo>
                  <a:pt x="7305675" y="2590800"/>
                  <a:pt x="7308700" y="2652871"/>
                  <a:pt x="7315200" y="2714625"/>
                </a:cubicBezTo>
                <a:cubicBezTo>
                  <a:pt x="7318233" y="2743435"/>
                  <a:pt x="7325083" y="2771718"/>
                  <a:pt x="7329488" y="2800350"/>
                </a:cubicBezTo>
                <a:cubicBezTo>
                  <a:pt x="7334609" y="2833635"/>
                  <a:pt x="7340250" y="2866872"/>
                  <a:pt x="7343775" y="2900363"/>
                </a:cubicBezTo>
                <a:cubicBezTo>
                  <a:pt x="7349778" y="2957396"/>
                  <a:pt x="7352626" y="3014723"/>
                  <a:pt x="7358063" y="3071813"/>
                </a:cubicBezTo>
                <a:cubicBezTo>
                  <a:pt x="7362152" y="3114745"/>
                  <a:pt x="7367835" y="3157511"/>
                  <a:pt x="7372350" y="3200400"/>
                </a:cubicBezTo>
                <a:cubicBezTo>
                  <a:pt x="7406260" y="3522549"/>
                  <a:pt x="7366492" y="3156104"/>
                  <a:pt x="7400925" y="3500438"/>
                </a:cubicBezTo>
                <a:cubicBezTo>
                  <a:pt x="7405216" y="3543350"/>
                  <a:pt x="7411774" y="3586036"/>
                  <a:pt x="7415213" y="3629025"/>
                </a:cubicBezTo>
                <a:cubicBezTo>
                  <a:pt x="7421301" y="3705131"/>
                  <a:pt x="7424247" y="3781457"/>
                  <a:pt x="7429500" y="3857625"/>
                </a:cubicBezTo>
                <a:cubicBezTo>
                  <a:pt x="7433772" y="3919573"/>
                  <a:pt x="7439364" y="3981425"/>
                  <a:pt x="7443788" y="4043363"/>
                </a:cubicBezTo>
                <a:cubicBezTo>
                  <a:pt x="7453652" y="4181452"/>
                  <a:pt x="7438787" y="4323393"/>
                  <a:pt x="7472363" y="4457700"/>
                </a:cubicBezTo>
                <a:cubicBezTo>
                  <a:pt x="7477125" y="4476750"/>
                  <a:pt x="7477868" y="4497287"/>
                  <a:pt x="7486650" y="4514850"/>
                </a:cubicBezTo>
                <a:cubicBezTo>
                  <a:pt x="7497299" y="4536149"/>
                  <a:pt x="7515225" y="4552950"/>
                  <a:pt x="7529513" y="4572000"/>
                </a:cubicBezTo>
                <a:cubicBezTo>
                  <a:pt x="7534275" y="4586288"/>
                  <a:pt x="7537568" y="4601152"/>
                  <a:pt x="7543800" y="4614863"/>
                </a:cubicBezTo>
                <a:cubicBezTo>
                  <a:pt x="7623661" y="4790560"/>
                  <a:pt x="7581831" y="4671808"/>
                  <a:pt x="7615238" y="4772025"/>
                </a:cubicBezTo>
                <a:cubicBezTo>
                  <a:pt x="7620000" y="4743450"/>
                  <a:pt x="7628344" y="4715245"/>
                  <a:pt x="7629525" y="4686300"/>
                </a:cubicBezTo>
                <a:cubicBezTo>
                  <a:pt x="7630769" y="4655817"/>
                  <a:pt x="7640689" y="3960298"/>
                  <a:pt x="7658100" y="3786188"/>
                </a:cubicBezTo>
                <a:cubicBezTo>
                  <a:pt x="7662933" y="3737861"/>
                  <a:pt x="7679470" y="3691344"/>
                  <a:pt x="7686675" y="3643313"/>
                </a:cubicBezTo>
                <a:cubicBezTo>
                  <a:pt x="7698857" y="3562100"/>
                  <a:pt x="7693871" y="3503826"/>
                  <a:pt x="7715250" y="3429000"/>
                </a:cubicBezTo>
                <a:cubicBezTo>
                  <a:pt x="7727662" y="3385557"/>
                  <a:pt x="7746225" y="3344002"/>
                  <a:pt x="7758113" y="3300413"/>
                </a:cubicBezTo>
                <a:cubicBezTo>
                  <a:pt x="7774831" y="3239112"/>
                  <a:pt x="7785564" y="3176318"/>
                  <a:pt x="7800975" y="3114675"/>
                </a:cubicBezTo>
                <a:cubicBezTo>
                  <a:pt x="7804628" y="3100064"/>
                  <a:pt x="7810935" y="3086238"/>
                  <a:pt x="7815263" y="3071813"/>
                </a:cubicBezTo>
                <a:cubicBezTo>
                  <a:pt x="7825226" y="3038604"/>
                  <a:pt x="7836042" y="3005584"/>
                  <a:pt x="7843838" y="2971800"/>
                </a:cubicBezTo>
                <a:cubicBezTo>
                  <a:pt x="7850352" y="2943573"/>
                  <a:pt x="7851611" y="2914302"/>
                  <a:pt x="7858125" y="2886075"/>
                </a:cubicBezTo>
                <a:cubicBezTo>
                  <a:pt x="7865921" y="2852292"/>
                  <a:pt x="7878291" y="2819699"/>
                  <a:pt x="7886700" y="2786063"/>
                </a:cubicBezTo>
                <a:cubicBezTo>
                  <a:pt x="7918895" y="2657283"/>
                  <a:pt x="7878369" y="2771172"/>
                  <a:pt x="7929563" y="2643188"/>
                </a:cubicBezTo>
                <a:cubicBezTo>
                  <a:pt x="7961711" y="2482440"/>
                  <a:pt x="7924730" y="2679436"/>
                  <a:pt x="7958138" y="2428875"/>
                </a:cubicBezTo>
                <a:cubicBezTo>
                  <a:pt x="7961347" y="2404804"/>
                  <a:pt x="7969532" y="2381549"/>
                  <a:pt x="7972425" y="2357438"/>
                </a:cubicBezTo>
                <a:cubicBezTo>
                  <a:pt x="8011196" y="2034346"/>
                  <a:pt x="7991705" y="2146800"/>
                  <a:pt x="8015288" y="1871663"/>
                </a:cubicBezTo>
                <a:cubicBezTo>
                  <a:pt x="8023868" y="1771565"/>
                  <a:pt x="8035160" y="1671713"/>
                  <a:pt x="8043863" y="1571625"/>
                </a:cubicBezTo>
                <a:cubicBezTo>
                  <a:pt x="8053388" y="1462088"/>
                  <a:pt x="8062774" y="1352538"/>
                  <a:pt x="8072438" y="1243013"/>
                </a:cubicBezTo>
                <a:cubicBezTo>
                  <a:pt x="8072439" y="1243000"/>
                  <a:pt x="8101010" y="928701"/>
                  <a:pt x="8101013" y="928688"/>
                </a:cubicBezTo>
                <a:lnTo>
                  <a:pt x="8115300" y="857250"/>
                </a:lnTo>
                <a:cubicBezTo>
                  <a:pt x="8126244" y="714987"/>
                  <a:pt x="8119447" y="705932"/>
                  <a:pt x="8143875" y="600075"/>
                </a:cubicBezTo>
                <a:cubicBezTo>
                  <a:pt x="8152706" y="561808"/>
                  <a:pt x="8172450" y="485775"/>
                  <a:pt x="8172450" y="485775"/>
                </a:cubicBezTo>
                <a:cubicBezTo>
                  <a:pt x="8177213" y="523875"/>
                  <a:pt x="8182498" y="561913"/>
                  <a:pt x="8186738" y="600075"/>
                </a:cubicBezTo>
                <a:cubicBezTo>
                  <a:pt x="8192024" y="647645"/>
                  <a:pt x="8195433" y="695415"/>
                  <a:pt x="8201025" y="742950"/>
                </a:cubicBezTo>
                <a:cubicBezTo>
                  <a:pt x="8229756" y="987163"/>
                  <a:pt x="8201056" y="671850"/>
                  <a:pt x="8229600" y="985838"/>
                </a:cubicBezTo>
                <a:cubicBezTo>
                  <a:pt x="8234792" y="1042951"/>
                  <a:pt x="8234828" y="1100660"/>
                  <a:pt x="8243888" y="1157288"/>
                </a:cubicBezTo>
                <a:cubicBezTo>
                  <a:pt x="8253927" y="1220029"/>
                  <a:pt x="8272463" y="1281113"/>
                  <a:pt x="8286750" y="1343025"/>
                </a:cubicBezTo>
                <a:cubicBezTo>
                  <a:pt x="8291513" y="1466850"/>
                  <a:pt x="8294850" y="1590738"/>
                  <a:pt x="8301038" y="1714500"/>
                </a:cubicBezTo>
                <a:cubicBezTo>
                  <a:pt x="8304376" y="1781261"/>
                  <a:pt x="8316102" y="1847685"/>
                  <a:pt x="8315325" y="1914525"/>
                </a:cubicBezTo>
                <a:cubicBezTo>
                  <a:pt x="8311336" y="2257534"/>
                  <a:pt x="8302326" y="2600547"/>
                  <a:pt x="8286750" y="2943225"/>
                </a:cubicBezTo>
                <a:cubicBezTo>
                  <a:pt x="8284288" y="2997388"/>
                  <a:pt x="8238806" y="3307411"/>
                  <a:pt x="8229600" y="3371850"/>
                </a:cubicBezTo>
                <a:cubicBezTo>
                  <a:pt x="8224838" y="3452813"/>
                  <a:pt x="8221379" y="3533863"/>
                  <a:pt x="8215313" y="3614738"/>
                </a:cubicBezTo>
                <a:cubicBezTo>
                  <a:pt x="8207090" y="3724381"/>
                  <a:pt x="8186738" y="3943350"/>
                  <a:pt x="8186738" y="3943350"/>
                </a:cubicBezTo>
                <a:cubicBezTo>
                  <a:pt x="8191500" y="3824288"/>
                  <a:pt x="8193817" y="3705102"/>
                  <a:pt x="8201025" y="3586163"/>
                </a:cubicBezTo>
                <a:cubicBezTo>
                  <a:pt x="8204973" y="3521029"/>
                  <a:pt x="8221559" y="3418967"/>
                  <a:pt x="8243888" y="3357563"/>
                </a:cubicBezTo>
                <a:cubicBezTo>
                  <a:pt x="8249756" y="3341425"/>
                  <a:pt x="8262938" y="3328988"/>
                  <a:pt x="8272463" y="3314700"/>
                </a:cubicBezTo>
                <a:cubicBezTo>
                  <a:pt x="8296847" y="3144010"/>
                  <a:pt x="8272538" y="3271577"/>
                  <a:pt x="8301038" y="3171825"/>
                </a:cubicBezTo>
                <a:cubicBezTo>
                  <a:pt x="8306432" y="3152944"/>
                  <a:pt x="8307350" y="3132619"/>
                  <a:pt x="8315325" y="3114675"/>
                </a:cubicBezTo>
                <a:cubicBezTo>
                  <a:pt x="8326603" y="3089299"/>
                  <a:pt x="8343900" y="3067050"/>
                  <a:pt x="8358188" y="3043238"/>
                </a:cubicBezTo>
                <a:cubicBezTo>
                  <a:pt x="8372475" y="3057525"/>
                  <a:pt x="8389842" y="3069288"/>
                  <a:pt x="8401050" y="3086100"/>
                </a:cubicBezTo>
                <a:cubicBezTo>
                  <a:pt x="8409404" y="3098631"/>
                  <a:pt x="8403578" y="3119555"/>
                  <a:pt x="8415338" y="3128963"/>
                </a:cubicBezTo>
                <a:cubicBezTo>
                  <a:pt x="8430671" y="3141230"/>
                  <a:pt x="8453003" y="3140814"/>
                  <a:pt x="8472488" y="3143250"/>
                </a:cubicBezTo>
                <a:cubicBezTo>
                  <a:pt x="8529393" y="3150363"/>
                  <a:pt x="8586788" y="3152775"/>
                  <a:pt x="8643938" y="3157538"/>
                </a:cubicBezTo>
                <a:cubicBezTo>
                  <a:pt x="8672635" y="3200583"/>
                  <a:pt x="8679336" y="3206795"/>
                  <a:pt x="8701088" y="3257550"/>
                </a:cubicBezTo>
                <a:cubicBezTo>
                  <a:pt x="8713384" y="3286240"/>
                  <a:pt x="8722414" y="3328570"/>
                  <a:pt x="8729663" y="3357563"/>
                </a:cubicBezTo>
                <a:cubicBezTo>
                  <a:pt x="8739188" y="3324225"/>
                  <a:pt x="8750442" y="3291334"/>
                  <a:pt x="8758238" y="3257550"/>
                </a:cubicBezTo>
                <a:cubicBezTo>
                  <a:pt x="8775274" y="3183726"/>
                  <a:pt x="8773654" y="3134597"/>
                  <a:pt x="8786813" y="3057525"/>
                </a:cubicBezTo>
                <a:cubicBezTo>
                  <a:pt x="8813697" y="2900065"/>
                  <a:pt x="8854898" y="2744800"/>
                  <a:pt x="8872538" y="2586038"/>
                </a:cubicBezTo>
                <a:cubicBezTo>
                  <a:pt x="8877300" y="2543175"/>
                  <a:pt x="8879244" y="2499905"/>
                  <a:pt x="8886825" y="2457450"/>
                </a:cubicBezTo>
                <a:cubicBezTo>
                  <a:pt x="8926888" y="2233095"/>
                  <a:pt x="8986553" y="2012008"/>
                  <a:pt x="9015413" y="1785938"/>
                </a:cubicBezTo>
                <a:cubicBezTo>
                  <a:pt x="9107288" y="1066248"/>
                  <a:pt x="9056884" y="1335697"/>
                  <a:pt x="9129713" y="971550"/>
                </a:cubicBezTo>
                <a:cubicBezTo>
                  <a:pt x="9134475" y="923925"/>
                  <a:pt x="9137231" y="876056"/>
                  <a:pt x="9144000" y="828675"/>
                </a:cubicBezTo>
                <a:cubicBezTo>
                  <a:pt x="9156291" y="742641"/>
                  <a:pt x="9176084" y="657736"/>
                  <a:pt x="9186863" y="571500"/>
                </a:cubicBezTo>
                <a:cubicBezTo>
                  <a:pt x="9191625" y="533400"/>
                  <a:pt x="9195720" y="495211"/>
                  <a:pt x="9201150" y="457200"/>
                </a:cubicBezTo>
                <a:cubicBezTo>
                  <a:pt x="9205247" y="428522"/>
                  <a:pt x="9208412" y="399579"/>
                  <a:pt x="9215438" y="371475"/>
                </a:cubicBezTo>
                <a:cubicBezTo>
                  <a:pt x="9222743" y="342254"/>
                  <a:pt x="9244013" y="285750"/>
                  <a:pt x="9244013" y="285750"/>
                </a:cubicBezTo>
                <a:cubicBezTo>
                  <a:pt x="9253538" y="314325"/>
                  <a:pt x="9265815" y="342126"/>
                  <a:pt x="9272588" y="371475"/>
                </a:cubicBezTo>
                <a:cubicBezTo>
                  <a:pt x="9280160" y="404289"/>
                  <a:pt x="9282698" y="438072"/>
                  <a:pt x="9286875" y="471488"/>
                </a:cubicBezTo>
                <a:cubicBezTo>
                  <a:pt x="9292224" y="514281"/>
                  <a:pt x="9296872" y="557163"/>
                  <a:pt x="9301163" y="600075"/>
                </a:cubicBezTo>
                <a:cubicBezTo>
                  <a:pt x="9306397" y="652418"/>
                  <a:pt x="9308213" y="705134"/>
                  <a:pt x="9315450" y="757238"/>
                </a:cubicBezTo>
                <a:cubicBezTo>
                  <a:pt x="9332037" y="876668"/>
                  <a:pt x="9363352" y="994203"/>
                  <a:pt x="9372600" y="1114425"/>
                </a:cubicBezTo>
                <a:cubicBezTo>
                  <a:pt x="9392834" y="1377462"/>
                  <a:pt x="9375445" y="1239131"/>
                  <a:pt x="9429750" y="1528763"/>
                </a:cubicBezTo>
                <a:cubicBezTo>
                  <a:pt x="9434513" y="1600200"/>
                  <a:pt x="9436671" y="1671859"/>
                  <a:pt x="9444038" y="1743075"/>
                </a:cubicBezTo>
                <a:cubicBezTo>
                  <a:pt x="9450969" y="1810069"/>
                  <a:pt x="9464259" y="1876268"/>
                  <a:pt x="9472613" y="1943100"/>
                </a:cubicBezTo>
                <a:cubicBezTo>
                  <a:pt x="9483311" y="2028686"/>
                  <a:pt x="9492313" y="2114480"/>
                  <a:pt x="9501188" y="2200275"/>
                </a:cubicBezTo>
                <a:cubicBezTo>
                  <a:pt x="9506601" y="2252599"/>
                  <a:pt x="9510241" y="2305095"/>
                  <a:pt x="9515475" y="2357438"/>
                </a:cubicBezTo>
                <a:cubicBezTo>
                  <a:pt x="9519766" y="2400350"/>
                  <a:pt x="9526027" y="2443061"/>
                  <a:pt x="9529763" y="2486025"/>
                </a:cubicBezTo>
                <a:cubicBezTo>
                  <a:pt x="9535554" y="2552619"/>
                  <a:pt x="9537713" y="2619506"/>
                  <a:pt x="9544050" y="2686050"/>
                </a:cubicBezTo>
                <a:cubicBezTo>
                  <a:pt x="9546544" y="2712237"/>
                  <a:pt x="9566472" y="2841021"/>
                  <a:pt x="9572625" y="2871788"/>
                </a:cubicBezTo>
                <a:cubicBezTo>
                  <a:pt x="9590470" y="2961012"/>
                  <a:pt x="9580777" y="2896916"/>
                  <a:pt x="9601200" y="2971800"/>
                </a:cubicBezTo>
                <a:cubicBezTo>
                  <a:pt x="9611533" y="3009689"/>
                  <a:pt x="9617356" y="3048843"/>
                  <a:pt x="9629775" y="3086100"/>
                </a:cubicBezTo>
                <a:cubicBezTo>
                  <a:pt x="9634538" y="3100388"/>
                  <a:pt x="9639926" y="3114482"/>
                  <a:pt x="9644063" y="3128963"/>
                </a:cubicBezTo>
                <a:cubicBezTo>
                  <a:pt x="9662655" y="3194034"/>
                  <a:pt x="9660202" y="3212637"/>
                  <a:pt x="9686925" y="3286125"/>
                </a:cubicBezTo>
                <a:cubicBezTo>
                  <a:pt x="9694204" y="3306141"/>
                  <a:pt x="9708022" y="3323333"/>
                  <a:pt x="9715500" y="3343275"/>
                </a:cubicBezTo>
                <a:cubicBezTo>
                  <a:pt x="9722395" y="3361661"/>
                  <a:pt x="9724394" y="3381544"/>
                  <a:pt x="9729788" y="3400425"/>
                </a:cubicBezTo>
                <a:cubicBezTo>
                  <a:pt x="9733925" y="3414906"/>
                  <a:pt x="9739313" y="3429000"/>
                  <a:pt x="9744075" y="3443288"/>
                </a:cubicBezTo>
                <a:cubicBezTo>
                  <a:pt x="9781811" y="3330080"/>
                  <a:pt x="9767698" y="3387274"/>
                  <a:pt x="9786938" y="3271838"/>
                </a:cubicBezTo>
                <a:cubicBezTo>
                  <a:pt x="9782874" y="3158046"/>
                  <a:pt x="9788636" y="2923143"/>
                  <a:pt x="9758363" y="2771775"/>
                </a:cubicBezTo>
                <a:cubicBezTo>
                  <a:pt x="9750661" y="2733265"/>
                  <a:pt x="9739313" y="2695575"/>
                  <a:pt x="9729788" y="2657475"/>
                </a:cubicBezTo>
                <a:cubicBezTo>
                  <a:pt x="9722523" y="2504921"/>
                  <a:pt x="9697090" y="2158409"/>
                  <a:pt x="9729788" y="2014538"/>
                </a:cubicBezTo>
                <a:cubicBezTo>
                  <a:pt x="9734508" y="1993769"/>
                  <a:pt x="9767888" y="2033588"/>
                  <a:pt x="9786938" y="2043113"/>
                </a:cubicBezTo>
                <a:cubicBezTo>
                  <a:pt x="9791700" y="2057400"/>
                  <a:pt x="9794490" y="2072505"/>
                  <a:pt x="9801225" y="2085975"/>
                </a:cubicBezTo>
                <a:cubicBezTo>
                  <a:pt x="9811672" y="2106870"/>
                  <a:pt x="9862953" y="2173041"/>
                  <a:pt x="9872663" y="2185988"/>
                </a:cubicBezTo>
                <a:cubicBezTo>
                  <a:pt x="9877425" y="2200275"/>
                  <a:pt x="9881018" y="2215008"/>
                  <a:pt x="9886950" y="2228850"/>
                </a:cubicBezTo>
                <a:cubicBezTo>
                  <a:pt x="9907447" y="2276676"/>
                  <a:pt x="9931292" y="2312279"/>
                  <a:pt x="9958388" y="2357438"/>
                </a:cubicBezTo>
                <a:cubicBezTo>
                  <a:pt x="9959915" y="2363548"/>
                  <a:pt x="9976582" y="2457450"/>
                  <a:pt x="10001250" y="2457450"/>
                </a:cubicBezTo>
                <a:cubicBezTo>
                  <a:pt x="10018421" y="2457450"/>
                  <a:pt x="10018832" y="2427779"/>
                  <a:pt x="10029825" y="2414588"/>
                </a:cubicBezTo>
                <a:cubicBezTo>
                  <a:pt x="10042760" y="2399066"/>
                  <a:pt x="10058400" y="2386013"/>
                  <a:pt x="10072688" y="2371725"/>
                </a:cubicBezTo>
                <a:cubicBezTo>
                  <a:pt x="10082100" y="2343489"/>
                  <a:pt x="10090371" y="2306143"/>
                  <a:pt x="10115550" y="2286000"/>
                </a:cubicBezTo>
                <a:cubicBezTo>
                  <a:pt x="10127310" y="2276592"/>
                  <a:pt x="10144125" y="2276475"/>
                  <a:pt x="10158413" y="2271713"/>
                </a:cubicBezTo>
                <a:cubicBezTo>
                  <a:pt x="10186988" y="2276475"/>
                  <a:pt x="10216034" y="2278974"/>
                  <a:pt x="10244138" y="2286000"/>
                </a:cubicBezTo>
                <a:cubicBezTo>
                  <a:pt x="10273359" y="2293305"/>
                  <a:pt x="10329863" y="2314575"/>
                  <a:pt x="10329863" y="2314575"/>
                </a:cubicBezTo>
                <a:cubicBezTo>
                  <a:pt x="10358438" y="2295525"/>
                  <a:pt x="10381712" y="2263071"/>
                  <a:pt x="10415588" y="2257425"/>
                </a:cubicBezTo>
                <a:cubicBezTo>
                  <a:pt x="10529499" y="2238440"/>
                  <a:pt x="10472344" y="2243138"/>
                  <a:pt x="10587038" y="2243138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44879" y="5852161"/>
            <a:ext cx="10774680" cy="457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5400000">
            <a:off x="-1716387" y="3227541"/>
            <a:ext cx="529496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942975" y="1428750"/>
            <a:ext cx="10701338" cy="2657475"/>
          </a:xfrm>
          <a:custGeom>
            <a:avLst/>
            <a:gdLst>
              <a:gd name="connsiteX0" fmla="*/ 0 w 10701338"/>
              <a:gd name="connsiteY0" fmla="*/ 2657475 h 2657475"/>
              <a:gd name="connsiteX1" fmla="*/ 71438 w 10701338"/>
              <a:gd name="connsiteY1" fmla="*/ 2614613 h 2657475"/>
              <a:gd name="connsiteX2" fmla="*/ 114300 w 10701338"/>
              <a:gd name="connsiteY2" fmla="*/ 2571750 h 2657475"/>
              <a:gd name="connsiteX3" fmla="*/ 200025 w 10701338"/>
              <a:gd name="connsiteY3" fmla="*/ 2514600 h 2657475"/>
              <a:gd name="connsiteX4" fmla="*/ 242888 w 10701338"/>
              <a:gd name="connsiteY4" fmla="*/ 2486025 h 2657475"/>
              <a:gd name="connsiteX5" fmla="*/ 285750 w 10701338"/>
              <a:gd name="connsiteY5" fmla="*/ 2457450 h 2657475"/>
              <a:gd name="connsiteX6" fmla="*/ 328613 w 10701338"/>
              <a:gd name="connsiteY6" fmla="*/ 2443163 h 2657475"/>
              <a:gd name="connsiteX7" fmla="*/ 371475 w 10701338"/>
              <a:gd name="connsiteY7" fmla="*/ 2400300 h 2657475"/>
              <a:gd name="connsiteX8" fmla="*/ 414338 w 10701338"/>
              <a:gd name="connsiteY8" fmla="*/ 2371725 h 2657475"/>
              <a:gd name="connsiteX9" fmla="*/ 542925 w 10701338"/>
              <a:gd name="connsiteY9" fmla="*/ 2271713 h 2657475"/>
              <a:gd name="connsiteX10" fmla="*/ 628650 w 10701338"/>
              <a:gd name="connsiteY10" fmla="*/ 2200275 h 2657475"/>
              <a:gd name="connsiteX11" fmla="*/ 671513 w 10701338"/>
              <a:gd name="connsiteY11" fmla="*/ 2157413 h 2657475"/>
              <a:gd name="connsiteX12" fmla="*/ 757238 w 10701338"/>
              <a:gd name="connsiteY12" fmla="*/ 2100263 h 2657475"/>
              <a:gd name="connsiteX13" fmla="*/ 800100 w 10701338"/>
              <a:gd name="connsiteY13" fmla="*/ 2071688 h 2657475"/>
              <a:gd name="connsiteX14" fmla="*/ 885825 w 10701338"/>
              <a:gd name="connsiteY14" fmla="*/ 2014538 h 2657475"/>
              <a:gd name="connsiteX15" fmla="*/ 971550 w 10701338"/>
              <a:gd name="connsiteY15" fmla="*/ 1957388 h 2657475"/>
              <a:gd name="connsiteX16" fmla="*/ 1014413 w 10701338"/>
              <a:gd name="connsiteY16" fmla="*/ 1943100 h 2657475"/>
              <a:gd name="connsiteX17" fmla="*/ 1157288 w 10701338"/>
              <a:gd name="connsiteY17" fmla="*/ 1857375 h 2657475"/>
              <a:gd name="connsiteX18" fmla="*/ 1200150 w 10701338"/>
              <a:gd name="connsiteY18" fmla="*/ 1843088 h 2657475"/>
              <a:gd name="connsiteX19" fmla="*/ 1257300 w 10701338"/>
              <a:gd name="connsiteY19" fmla="*/ 1814513 h 2657475"/>
              <a:gd name="connsiteX20" fmla="*/ 1328738 w 10701338"/>
              <a:gd name="connsiteY20" fmla="*/ 1785938 h 2657475"/>
              <a:gd name="connsiteX21" fmla="*/ 1371600 w 10701338"/>
              <a:gd name="connsiteY21" fmla="*/ 1757363 h 2657475"/>
              <a:gd name="connsiteX22" fmla="*/ 1428750 w 10701338"/>
              <a:gd name="connsiteY22" fmla="*/ 1728788 h 2657475"/>
              <a:gd name="connsiteX23" fmla="*/ 1471613 w 10701338"/>
              <a:gd name="connsiteY23" fmla="*/ 1700213 h 2657475"/>
              <a:gd name="connsiteX24" fmla="*/ 1528763 w 10701338"/>
              <a:gd name="connsiteY24" fmla="*/ 1671638 h 2657475"/>
              <a:gd name="connsiteX25" fmla="*/ 1571625 w 10701338"/>
              <a:gd name="connsiteY25" fmla="*/ 1643063 h 2657475"/>
              <a:gd name="connsiteX26" fmla="*/ 1628775 w 10701338"/>
              <a:gd name="connsiteY26" fmla="*/ 1614488 h 2657475"/>
              <a:gd name="connsiteX27" fmla="*/ 1771650 w 10701338"/>
              <a:gd name="connsiteY27" fmla="*/ 1557338 h 2657475"/>
              <a:gd name="connsiteX28" fmla="*/ 1814513 w 10701338"/>
              <a:gd name="connsiteY28" fmla="*/ 1528763 h 2657475"/>
              <a:gd name="connsiteX29" fmla="*/ 1943100 w 10701338"/>
              <a:gd name="connsiteY29" fmla="*/ 1485900 h 2657475"/>
              <a:gd name="connsiteX30" fmla="*/ 2028825 w 10701338"/>
              <a:gd name="connsiteY30" fmla="*/ 1457325 h 2657475"/>
              <a:gd name="connsiteX31" fmla="*/ 2071688 w 10701338"/>
              <a:gd name="connsiteY31" fmla="*/ 1443038 h 2657475"/>
              <a:gd name="connsiteX32" fmla="*/ 2157413 w 10701338"/>
              <a:gd name="connsiteY32" fmla="*/ 1428750 h 2657475"/>
              <a:gd name="connsiteX33" fmla="*/ 2271713 w 10701338"/>
              <a:gd name="connsiteY33" fmla="*/ 1385888 h 2657475"/>
              <a:gd name="connsiteX34" fmla="*/ 2357438 w 10701338"/>
              <a:gd name="connsiteY34" fmla="*/ 1371600 h 2657475"/>
              <a:gd name="connsiteX35" fmla="*/ 2400300 w 10701338"/>
              <a:gd name="connsiteY35" fmla="*/ 1357313 h 2657475"/>
              <a:gd name="connsiteX36" fmla="*/ 2571750 w 10701338"/>
              <a:gd name="connsiteY36" fmla="*/ 1328738 h 2657475"/>
              <a:gd name="connsiteX37" fmla="*/ 2657475 w 10701338"/>
              <a:gd name="connsiteY37" fmla="*/ 1314450 h 2657475"/>
              <a:gd name="connsiteX38" fmla="*/ 2714625 w 10701338"/>
              <a:gd name="connsiteY38" fmla="*/ 1300163 h 2657475"/>
              <a:gd name="connsiteX39" fmla="*/ 2857500 w 10701338"/>
              <a:gd name="connsiteY39" fmla="*/ 1271588 h 2657475"/>
              <a:gd name="connsiteX40" fmla="*/ 2900363 w 10701338"/>
              <a:gd name="connsiteY40" fmla="*/ 1257300 h 2657475"/>
              <a:gd name="connsiteX41" fmla="*/ 3043238 w 10701338"/>
              <a:gd name="connsiteY41" fmla="*/ 1228725 h 2657475"/>
              <a:gd name="connsiteX42" fmla="*/ 3243263 w 10701338"/>
              <a:gd name="connsiteY42" fmla="*/ 1214438 h 2657475"/>
              <a:gd name="connsiteX43" fmla="*/ 3386138 w 10701338"/>
              <a:gd name="connsiteY43" fmla="*/ 1200150 h 2657475"/>
              <a:gd name="connsiteX44" fmla="*/ 4271963 w 10701338"/>
              <a:gd name="connsiteY44" fmla="*/ 1185863 h 2657475"/>
              <a:gd name="connsiteX45" fmla="*/ 4343400 w 10701338"/>
              <a:gd name="connsiteY45" fmla="*/ 1171575 h 2657475"/>
              <a:gd name="connsiteX46" fmla="*/ 4829175 w 10701338"/>
              <a:gd name="connsiteY46" fmla="*/ 1128713 h 2657475"/>
              <a:gd name="connsiteX47" fmla="*/ 5000625 w 10701338"/>
              <a:gd name="connsiteY47" fmla="*/ 1114425 h 2657475"/>
              <a:gd name="connsiteX48" fmla="*/ 5386388 w 10701338"/>
              <a:gd name="connsiteY48" fmla="*/ 1085850 h 2657475"/>
              <a:gd name="connsiteX49" fmla="*/ 5600700 w 10701338"/>
              <a:gd name="connsiteY49" fmla="*/ 1057275 h 2657475"/>
              <a:gd name="connsiteX50" fmla="*/ 5815013 w 10701338"/>
              <a:gd name="connsiteY50" fmla="*/ 1042988 h 2657475"/>
              <a:gd name="connsiteX51" fmla="*/ 6400800 w 10701338"/>
              <a:gd name="connsiteY51" fmla="*/ 1057275 h 2657475"/>
              <a:gd name="connsiteX52" fmla="*/ 6486525 w 10701338"/>
              <a:gd name="connsiteY52" fmla="*/ 1071563 h 2657475"/>
              <a:gd name="connsiteX53" fmla="*/ 6600825 w 10701338"/>
              <a:gd name="connsiteY53" fmla="*/ 1085850 h 2657475"/>
              <a:gd name="connsiteX54" fmla="*/ 6829425 w 10701338"/>
              <a:gd name="connsiteY54" fmla="*/ 1100138 h 2657475"/>
              <a:gd name="connsiteX55" fmla="*/ 6929438 w 10701338"/>
              <a:gd name="connsiteY55" fmla="*/ 1114425 h 2657475"/>
              <a:gd name="connsiteX56" fmla="*/ 7215188 w 10701338"/>
              <a:gd name="connsiteY56" fmla="*/ 1143000 h 2657475"/>
              <a:gd name="connsiteX57" fmla="*/ 7272338 w 10701338"/>
              <a:gd name="connsiteY57" fmla="*/ 1185863 h 2657475"/>
              <a:gd name="connsiteX58" fmla="*/ 7886700 w 10701338"/>
              <a:gd name="connsiteY58" fmla="*/ 1171575 h 2657475"/>
              <a:gd name="connsiteX59" fmla="*/ 7929563 w 10701338"/>
              <a:gd name="connsiteY59" fmla="*/ 1157288 h 2657475"/>
              <a:gd name="connsiteX60" fmla="*/ 8029575 w 10701338"/>
              <a:gd name="connsiteY60" fmla="*/ 1143000 h 2657475"/>
              <a:gd name="connsiteX61" fmla="*/ 8101013 w 10701338"/>
              <a:gd name="connsiteY61" fmla="*/ 1114425 h 2657475"/>
              <a:gd name="connsiteX62" fmla="*/ 8215313 w 10701338"/>
              <a:gd name="connsiteY62" fmla="*/ 1085850 h 2657475"/>
              <a:gd name="connsiteX63" fmla="*/ 8272463 w 10701338"/>
              <a:gd name="connsiteY63" fmla="*/ 1057275 h 2657475"/>
              <a:gd name="connsiteX64" fmla="*/ 8386763 w 10701338"/>
              <a:gd name="connsiteY64" fmla="*/ 1028700 h 2657475"/>
              <a:gd name="connsiteX65" fmla="*/ 8486775 w 10701338"/>
              <a:gd name="connsiteY65" fmla="*/ 985838 h 2657475"/>
              <a:gd name="connsiteX66" fmla="*/ 8543925 w 10701338"/>
              <a:gd name="connsiteY66" fmla="*/ 957263 h 2657475"/>
              <a:gd name="connsiteX67" fmla="*/ 8601075 w 10701338"/>
              <a:gd name="connsiteY67" fmla="*/ 942975 h 2657475"/>
              <a:gd name="connsiteX68" fmla="*/ 8715375 w 10701338"/>
              <a:gd name="connsiteY68" fmla="*/ 885825 h 2657475"/>
              <a:gd name="connsiteX69" fmla="*/ 8843963 w 10701338"/>
              <a:gd name="connsiteY69" fmla="*/ 842963 h 2657475"/>
              <a:gd name="connsiteX70" fmla="*/ 8972550 w 10701338"/>
              <a:gd name="connsiteY70" fmla="*/ 785813 h 2657475"/>
              <a:gd name="connsiteX71" fmla="*/ 9115425 w 10701338"/>
              <a:gd name="connsiteY71" fmla="*/ 742950 h 2657475"/>
              <a:gd name="connsiteX72" fmla="*/ 9215438 w 10701338"/>
              <a:gd name="connsiteY72" fmla="*/ 700088 h 2657475"/>
              <a:gd name="connsiteX73" fmla="*/ 9272588 w 10701338"/>
              <a:gd name="connsiteY73" fmla="*/ 685800 h 2657475"/>
              <a:gd name="connsiteX74" fmla="*/ 9315450 w 10701338"/>
              <a:gd name="connsiteY74" fmla="*/ 671513 h 2657475"/>
              <a:gd name="connsiteX75" fmla="*/ 9372600 w 10701338"/>
              <a:gd name="connsiteY75" fmla="*/ 657225 h 2657475"/>
              <a:gd name="connsiteX76" fmla="*/ 9458325 w 10701338"/>
              <a:gd name="connsiteY76" fmla="*/ 628650 h 2657475"/>
              <a:gd name="connsiteX77" fmla="*/ 9544050 w 10701338"/>
              <a:gd name="connsiteY77" fmla="*/ 585788 h 2657475"/>
              <a:gd name="connsiteX78" fmla="*/ 9629775 w 10701338"/>
              <a:gd name="connsiteY78" fmla="*/ 528638 h 2657475"/>
              <a:gd name="connsiteX79" fmla="*/ 9715500 w 10701338"/>
              <a:gd name="connsiteY79" fmla="*/ 500063 h 2657475"/>
              <a:gd name="connsiteX80" fmla="*/ 9758363 w 10701338"/>
              <a:gd name="connsiteY80" fmla="*/ 485775 h 2657475"/>
              <a:gd name="connsiteX81" fmla="*/ 9801225 w 10701338"/>
              <a:gd name="connsiteY81" fmla="*/ 457200 h 2657475"/>
              <a:gd name="connsiteX82" fmla="*/ 9886950 w 10701338"/>
              <a:gd name="connsiteY82" fmla="*/ 428625 h 2657475"/>
              <a:gd name="connsiteX83" fmla="*/ 9972675 w 10701338"/>
              <a:gd name="connsiteY83" fmla="*/ 385763 h 2657475"/>
              <a:gd name="connsiteX84" fmla="*/ 10058400 w 10701338"/>
              <a:gd name="connsiteY84" fmla="*/ 342900 h 2657475"/>
              <a:gd name="connsiteX85" fmla="*/ 10115550 w 10701338"/>
              <a:gd name="connsiteY85" fmla="*/ 314325 h 2657475"/>
              <a:gd name="connsiteX86" fmla="*/ 10201275 w 10701338"/>
              <a:gd name="connsiteY86" fmla="*/ 285750 h 2657475"/>
              <a:gd name="connsiteX87" fmla="*/ 10329863 w 10701338"/>
              <a:gd name="connsiteY87" fmla="*/ 214313 h 2657475"/>
              <a:gd name="connsiteX88" fmla="*/ 10372725 w 10701338"/>
              <a:gd name="connsiteY88" fmla="*/ 185738 h 2657475"/>
              <a:gd name="connsiteX89" fmla="*/ 10415588 w 10701338"/>
              <a:gd name="connsiteY89" fmla="*/ 171450 h 2657475"/>
              <a:gd name="connsiteX90" fmla="*/ 10544175 w 10701338"/>
              <a:gd name="connsiteY90" fmla="*/ 100013 h 2657475"/>
              <a:gd name="connsiteX91" fmla="*/ 10587038 w 10701338"/>
              <a:gd name="connsiteY91" fmla="*/ 57150 h 2657475"/>
              <a:gd name="connsiteX92" fmla="*/ 10701338 w 10701338"/>
              <a:gd name="connsiteY92" fmla="*/ 0 h 265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0701338" h="2657475">
                <a:moveTo>
                  <a:pt x="0" y="2657475"/>
                </a:moveTo>
                <a:cubicBezTo>
                  <a:pt x="23813" y="2643188"/>
                  <a:pt x="49222" y="2631275"/>
                  <a:pt x="71438" y="2614613"/>
                </a:cubicBezTo>
                <a:cubicBezTo>
                  <a:pt x="87602" y="2602490"/>
                  <a:pt x="98351" y="2584155"/>
                  <a:pt x="114300" y="2571750"/>
                </a:cubicBezTo>
                <a:cubicBezTo>
                  <a:pt x="141409" y="2550665"/>
                  <a:pt x="171450" y="2533650"/>
                  <a:pt x="200025" y="2514600"/>
                </a:cubicBezTo>
                <a:lnTo>
                  <a:pt x="242888" y="2486025"/>
                </a:lnTo>
                <a:cubicBezTo>
                  <a:pt x="257175" y="2476500"/>
                  <a:pt x="269460" y="2462880"/>
                  <a:pt x="285750" y="2457450"/>
                </a:cubicBezTo>
                <a:lnTo>
                  <a:pt x="328613" y="2443163"/>
                </a:lnTo>
                <a:cubicBezTo>
                  <a:pt x="342900" y="2428875"/>
                  <a:pt x="355953" y="2413235"/>
                  <a:pt x="371475" y="2400300"/>
                </a:cubicBezTo>
                <a:cubicBezTo>
                  <a:pt x="384667" y="2389307"/>
                  <a:pt x="401504" y="2383133"/>
                  <a:pt x="414338" y="2371725"/>
                </a:cubicBezTo>
                <a:cubicBezTo>
                  <a:pt x="529987" y="2268926"/>
                  <a:pt x="454542" y="2301173"/>
                  <a:pt x="542925" y="2271713"/>
                </a:cubicBezTo>
                <a:cubicBezTo>
                  <a:pt x="668142" y="2146496"/>
                  <a:pt x="509309" y="2299725"/>
                  <a:pt x="628650" y="2200275"/>
                </a:cubicBezTo>
                <a:cubicBezTo>
                  <a:pt x="644172" y="2187340"/>
                  <a:pt x="655564" y="2169818"/>
                  <a:pt x="671513" y="2157413"/>
                </a:cubicBezTo>
                <a:cubicBezTo>
                  <a:pt x="698622" y="2136329"/>
                  <a:pt x="728663" y="2119313"/>
                  <a:pt x="757238" y="2100263"/>
                </a:cubicBezTo>
                <a:cubicBezTo>
                  <a:pt x="771525" y="2090738"/>
                  <a:pt x="787958" y="2083830"/>
                  <a:pt x="800100" y="2071688"/>
                </a:cubicBezTo>
                <a:cubicBezTo>
                  <a:pt x="853612" y="2018176"/>
                  <a:pt x="823794" y="2035215"/>
                  <a:pt x="885825" y="2014538"/>
                </a:cubicBezTo>
                <a:cubicBezTo>
                  <a:pt x="914400" y="1995488"/>
                  <a:pt x="938970" y="1968248"/>
                  <a:pt x="971550" y="1957388"/>
                </a:cubicBezTo>
                <a:cubicBezTo>
                  <a:pt x="985838" y="1952625"/>
                  <a:pt x="1001248" y="1950414"/>
                  <a:pt x="1014413" y="1943100"/>
                </a:cubicBezTo>
                <a:cubicBezTo>
                  <a:pt x="1128674" y="1879621"/>
                  <a:pt x="1062714" y="1897907"/>
                  <a:pt x="1157288" y="1857375"/>
                </a:cubicBezTo>
                <a:cubicBezTo>
                  <a:pt x="1171130" y="1851443"/>
                  <a:pt x="1186308" y="1849020"/>
                  <a:pt x="1200150" y="1843088"/>
                </a:cubicBezTo>
                <a:cubicBezTo>
                  <a:pt x="1219726" y="1834698"/>
                  <a:pt x="1237837" y="1823163"/>
                  <a:pt x="1257300" y="1814513"/>
                </a:cubicBezTo>
                <a:cubicBezTo>
                  <a:pt x="1280737" y="1804097"/>
                  <a:pt x="1305799" y="1797408"/>
                  <a:pt x="1328738" y="1785938"/>
                </a:cubicBezTo>
                <a:cubicBezTo>
                  <a:pt x="1344096" y="1778259"/>
                  <a:pt x="1356691" y="1765882"/>
                  <a:pt x="1371600" y="1757363"/>
                </a:cubicBezTo>
                <a:cubicBezTo>
                  <a:pt x="1390092" y="1746796"/>
                  <a:pt x="1410258" y="1739355"/>
                  <a:pt x="1428750" y="1728788"/>
                </a:cubicBezTo>
                <a:cubicBezTo>
                  <a:pt x="1443659" y="1720269"/>
                  <a:pt x="1456704" y="1708732"/>
                  <a:pt x="1471613" y="1700213"/>
                </a:cubicBezTo>
                <a:cubicBezTo>
                  <a:pt x="1490105" y="1689646"/>
                  <a:pt x="1510271" y="1682205"/>
                  <a:pt x="1528763" y="1671638"/>
                </a:cubicBezTo>
                <a:cubicBezTo>
                  <a:pt x="1543672" y="1663119"/>
                  <a:pt x="1556716" y="1651582"/>
                  <a:pt x="1571625" y="1643063"/>
                </a:cubicBezTo>
                <a:cubicBezTo>
                  <a:pt x="1590117" y="1632496"/>
                  <a:pt x="1609199" y="1622878"/>
                  <a:pt x="1628775" y="1614488"/>
                </a:cubicBezTo>
                <a:cubicBezTo>
                  <a:pt x="1675921" y="1594282"/>
                  <a:pt x="1728971" y="1585790"/>
                  <a:pt x="1771650" y="1557338"/>
                </a:cubicBezTo>
                <a:cubicBezTo>
                  <a:pt x="1785938" y="1547813"/>
                  <a:pt x="1798662" y="1535367"/>
                  <a:pt x="1814513" y="1528763"/>
                </a:cubicBezTo>
                <a:cubicBezTo>
                  <a:pt x="1856218" y="1511386"/>
                  <a:pt x="1900238" y="1500187"/>
                  <a:pt x="1943100" y="1485900"/>
                </a:cubicBezTo>
                <a:lnTo>
                  <a:pt x="2028825" y="1457325"/>
                </a:lnTo>
                <a:cubicBezTo>
                  <a:pt x="2043113" y="1452562"/>
                  <a:pt x="2056832" y="1445514"/>
                  <a:pt x="2071688" y="1443038"/>
                </a:cubicBezTo>
                <a:cubicBezTo>
                  <a:pt x="2100263" y="1438275"/>
                  <a:pt x="2129134" y="1435034"/>
                  <a:pt x="2157413" y="1428750"/>
                </a:cubicBezTo>
                <a:cubicBezTo>
                  <a:pt x="2203192" y="1418577"/>
                  <a:pt x="2222760" y="1399239"/>
                  <a:pt x="2271713" y="1385888"/>
                </a:cubicBezTo>
                <a:cubicBezTo>
                  <a:pt x="2299661" y="1378266"/>
                  <a:pt x="2329159" y="1377884"/>
                  <a:pt x="2357438" y="1371600"/>
                </a:cubicBezTo>
                <a:cubicBezTo>
                  <a:pt x="2372140" y="1368333"/>
                  <a:pt x="2385532" y="1360267"/>
                  <a:pt x="2400300" y="1357313"/>
                </a:cubicBezTo>
                <a:cubicBezTo>
                  <a:pt x="2457113" y="1345950"/>
                  <a:pt x="2514600" y="1338263"/>
                  <a:pt x="2571750" y="1328738"/>
                </a:cubicBezTo>
                <a:cubicBezTo>
                  <a:pt x="2600325" y="1323975"/>
                  <a:pt x="2629371" y="1321476"/>
                  <a:pt x="2657475" y="1314450"/>
                </a:cubicBezTo>
                <a:cubicBezTo>
                  <a:pt x="2676525" y="1309688"/>
                  <a:pt x="2695425" y="1304277"/>
                  <a:pt x="2714625" y="1300163"/>
                </a:cubicBezTo>
                <a:cubicBezTo>
                  <a:pt x="2762115" y="1289987"/>
                  <a:pt x="2811424" y="1286947"/>
                  <a:pt x="2857500" y="1271588"/>
                </a:cubicBezTo>
                <a:cubicBezTo>
                  <a:pt x="2871788" y="1266825"/>
                  <a:pt x="2885882" y="1261437"/>
                  <a:pt x="2900363" y="1257300"/>
                </a:cubicBezTo>
                <a:cubicBezTo>
                  <a:pt x="2943644" y="1244934"/>
                  <a:pt x="3000066" y="1233042"/>
                  <a:pt x="3043238" y="1228725"/>
                </a:cubicBezTo>
                <a:cubicBezTo>
                  <a:pt x="3109751" y="1222074"/>
                  <a:pt x="3176649" y="1219989"/>
                  <a:pt x="3243263" y="1214438"/>
                </a:cubicBezTo>
                <a:cubicBezTo>
                  <a:pt x="3290960" y="1210463"/>
                  <a:pt x="3338294" y="1201479"/>
                  <a:pt x="3386138" y="1200150"/>
                </a:cubicBezTo>
                <a:cubicBezTo>
                  <a:pt x="3681338" y="1191950"/>
                  <a:pt x="3976688" y="1190625"/>
                  <a:pt x="4271963" y="1185863"/>
                </a:cubicBezTo>
                <a:cubicBezTo>
                  <a:pt x="4295775" y="1181100"/>
                  <a:pt x="4319360" y="1175009"/>
                  <a:pt x="4343400" y="1171575"/>
                </a:cubicBezTo>
                <a:cubicBezTo>
                  <a:pt x="4466127" y="1154043"/>
                  <a:pt x="4774017" y="1133185"/>
                  <a:pt x="4829175" y="1128713"/>
                </a:cubicBezTo>
                <a:cubicBezTo>
                  <a:pt x="4886336" y="1124078"/>
                  <a:pt x="4943389" y="1118002"/>
                  <a:pt x="5000625" y="1114425"/>
                </a:cubicBezTo>
                <a:cubicBezTo>
                  <a:pt x="5281726" y="1096857"/>
                  <a:pt x="5153190" y="1107051"/>
                  <a:pt x="5386388" y="1085850"/>
                </a:cubicBezTo>
                <a:cubicBezTo>
                  <a:pt x="5489239" y="1060138"/>
                  <a:pt x="5438267" y="1069770"/>
                  <a:pt x="5600700" y="1057275"/>
                </a:cubicBezTo>
                <a:cubicBezTo>
                  <a:pt x="5672085" y="1051784"/>
                  <a:pt x="5743575" y="1047750"/>
                  <a:pt x="5815013" y="1042988"/>
                </a:cubicBezTo>
                <a:lnTo>
                  <a:pt x="6400800" y="1057275"/>
                </a:lnTo>
                <a:cubicBezTo>
                  <a:pt x="6429743" y="1058507"/>
                  <a:pt x="6457847" y="1067466"/>
                  <a:pt x="6486525" y="1071563"/>
                </a:cubicBezTo>
                <a:cubicBezTo>
                  <a:pt x="6524536" y="1076993"/>
                  <a:pt x="6562561" y="1082661"/>
                  <a:pt x="6600825" y="1085850"/>
                </a:cubicBezTo>
                <a:cubicBezTo>
                  <a:pt x="6676910" y="1092190"/>
                  <a:pt x="6753225" y="1095375"/>
                  <a:pt x="6829425" y="1100138"/>
                </a:cubicBezTo>
                <a:cubicBezTo>
                  <a:pt x="6862763" y="1104900"/>
                  <a:pt x="6895968" y="1110706"/>
                  <a:pt x="6929438" y="1114425"/>
                </a:cubicBezTo>
                <a:cubicBezTo>
                  <a:pt x="7024578" y="1124996"/>
                  <a:pt x="7215188" y="1143000"/>
                  <a:pt x="7215188" y="1143000"/>
                </a:cubicBezTo>
                <a:cubicBezTo>
                  <a:pt x="7234238" y="1157288"/>
                  <a:pt x="7248547" y="1184851"/>
                  <a:pt x="7272338" y="1185863"/>
                </a:cubicBezTo>
                <a:cubicBezTo>
                  <a:pt x="7476995" y="1194572"/>
                  <a:pt x="7682051" y="1180473"/>
                  <a:pt x="7886700" y="1171575"/>
                </a:cubicBezTo>
                <a:cubicBezTo>
                  <a:pt x="7901746" y="1170921"/>
                  <a:pt x="7914795" y="1160242"/>
                  <a:pt x="7929563" y="1157288"/>
                </a:cubicBezTo>
                <a:cubicBezTo>
                  <a:pt x="7962585" y="1150684"/>
                  <a:pt x="7996238" y="1147763"/>
                  <a:pt x="8029575" y="1143000"/>
                </a:cubicBezTo>
                <a:cubicBezTo>
                  <a:pt x="8053388" y="1133475"/>
                  <a:pt x="8076448" y="1121795"/>
                  <a:pt x="8101013" y="1114425"/>
                </a:cubicBezTo>
                <a:cubicBezTo>
                  <a:pt x="8175562" y="1092061"/>
                  <a:pt x="8156641" y="1110995"/>
                  <a:pt x="8215313" y="1085850"/>
                </a:cubicBezTo>
                <a:cubicBezTo>
                  <a:pt x="8234889" y="1077460"/>
                  <a:pt x="8252887" y="1065665"/>
                  <a:pt x="8272463" y="1057275"/>
                </a:cubicBezTo>
                <a:cubicBezTo>
                  <a:pt x="8310902" y="1040801"/>
                  <a:pt x="8344838" y="1037085"/>
                  <a:pt x="8386763" y="1028700"/>
                </a:cubicBezTo>
                <a:cubicBezTo>
                  <a:pt x="8576308" y="933928"/>
                  <a:pt x="8339616" y="1048906"/>
                  <a:pt x="8486775" y="985838"/>
                </a:cubicBezTo>
                <a:cubicBezTo>
                  <a:pt x="8506351" y="977448"/>
                  <a:pt x="8523983" y="964741"/>
                  <a:pt x="8543925" y="957263"/>
                </a:cubicBezTo>
                <a:cubicBezTo>
                  <a:pt x="8562311" y="950368"/>
                  <a:pt x="8582949" y="950527"/>
                  <a:pt x="8601075" y="942975"/>
                </a:cubicBezTo>
                <a:cubicBezTo>
                  <a:pt x="8640395" y="926591"/>
                  <a:pt x="8674050" y="896156"/>
                  <a:pt x="8715375" y="885825"/>
                </a:cubicBezTo>
                <a:cubicBezTo>
                  <a:pt x="8781714" y="869241"/>
                  <a:pt x="8774789" y="873707"/>
                  <a:pt x="8843963" y="842963"/>
                </a:cubicBezTo>
                <a:cubicBezTo>
                  <a:pt x="8918650" y="809769"/>
                  <a:pt x="8887842" y="814049"/>
                  <a:pt x="8972550" y="785813"/>
                </a:cubicBezTo>
                <a:cubicBezTo>
                  <a:pt x="9034074" y="765305"/>
                  <a:pt x="9049185" y="776070"/>
                  <a:pt x="9115425" y="742950"/>
                </a:cubicBezTo>
                <a:cubicBezTo>
                  <a:pt x="9166231" y="717547"/>
                  <a:pt x="9166380" y="714104"/>
                  <a:pt x="9215438" y="700088"/>
                </a:cubicBezTo>
                <a:cubicBezTo>
                  <a:pt x="9234319" y="694694"/>
                  <a:pt x="9253707" y="691195"/>
                  <a:pt x="9272588" y="685800"/>
                </a:cubicBezTo>
                <a:cubicBezTo>
                  <a:pt x="9287069" y="681663"/>
                  <a:pt x="9300969" y="675650"/>
                  <a:pt x="9315450" y="671513"/>
                </a:cubicBezTo>
                <a:cubicBezTo>
                  <a:pt x="9334331" y="666118"/>
                  <a:pt x="9353792" y="662868"/>
                  <a:pt x="9372600" y="657225"/>
                </a:cubicBezTo>
                <a:cubicBezTo>
                  <a:pt x="9401450" y="648570"/>
                  <a:pt x="9433263" y="645358"/>
                  <a:pt x="9458325" y="628650"/>
                </a:cubicBezTo>
                <a:cubicBezTo>
                  <a:pt x="9513719" y="591721"/>
                  <a:pt x="9484898" y="605505"/>
                  <a:pt x="9544050" y="585788"/>
                </a:cubicBezTo>
                <a:cubicBezTo>
                  <a:pt x="9572625" y="566738"/>
                  <a:pt x="9597194" y="539498"/>
                  <a:pt x="9629775" y="528638"/>
                </a:cubicBezTo>
                <a:lnTo>
                  <a:pt x="9715500" y="500063"/>
                </a:lnTo>
                <a:cubicBezTo>
                  <a:pt x="9729788" y="495300"/>
                  <a:pt x="9745832" y="494129"/>
                  <a:pt x="9758363" y="485775"/>
                </a:cubicBezTo>
                <a:cubicBezTo>
                  <a:pt x="9772650" y="476250"/>
                  <a:pt x="9785534" y="464174"/>
                  <a:pt x="9801225" y="457200"/>
                </a:cubicBezTo>
                <a:cubicBezTo>
                  <a:pt x="9828750" y="444967"/>
                  <a:pt x="9861888" y="445333"/>
                  <a:pt x="9886950" y="428625"/>
                </a:cubicBezTo>
                <a:cubicBezTo>
                  <a:pt x="9942344" y="391696"/>
                  <a:pt x="9913523" y="405480"/>
                  <a:pt x="9972675" y="385763"/>
                </a:cubicBezTo>
                <a:cubicBezTo>
                  <a:pt x="10055046" y="330849"/>
                  <a:pt x="9975587" y="378392"/>
                  <a:pt x="10058400" y="342900"/>
                </a:cubicBezTo>
                <a:cubicBezTo>
                  <a:pt x="10077976" y="334510"/>
                  <a:pt x="10095775" y="322235"/>
                  <a:pt x="10115550" y="314325"/>
                </a:cubicBezTo>
                <a:cubicBezTo>
                  <a:pt x="10143516" y="303138"/>
                  <a:pt x="10176213" y="302458"/>
                  <a:pt x="10201275" y="285750"/>
                </a:cubicBezTo>
                <a:cubicBezTo>
                  <a:pt x="10299531" y="220246"/>
                  <a:pt x="10254419" y="239460"/>
                  <a:pt x="10329863" y="214313"/>
                </a:cubicBezTo>
                <a:cubicBezTo>
                  <a:pt x="10344150" y="204788"/>
                  <a:pt x="10357367" y="193417"/>
                  <a:pt x="10372725" y="185738"/>
                </a:cubicBezTo>
                <a:cubicBezTo>
                  <a:pt x="10386196" y="179003"/>
                  <a:pt x="10402423" y="178764"/>
                  <a:pt x="10415588" y="171450"/>
                </a:cubicBezTo>
                <a:cubicBezTo>
                  <a:pt x="10562969" y="89572"/>
                  <a:pt x="10447190" y="132341"/>
                  <a:pt x="10544175" y="100013"/>
                </a:cubicBezTo>
                <a:cubicBezTo>
                  <a:pt x="10558463" y="85725"/>
                  <a:pt x="10569375" y="66963"/>
                  <a:pt x="10587038" y="57150"/>
                </a:cubicBezTo>
                <a:cubicBezTo>
                  <a:pt x="10734795" y="-24937"/>
                  <a:pt x="10629438" y="71900"/>
                  <a:pt x="10701338" y="0"/>
                </a:cubicBezTo>
              </a:path>
            </a:pathLst>
          </a:custGeom>
          <a:noFill/>
          <a:ln w="38100">
            <a:solidFill>
              <a:srgbClr val="3F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7388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D43215E-01B4-8949-92A3-F237D21F45E6}"/>
              </a:ext>
            </a:extLst>
          </p:cNvPr>
          <p:cNvSpPr/>
          <p:nvPr/>
        </p:nvSpPr>
        <p:spPr>
          <a:xfrm>
            <a:off x="971550" y="71443"/>
            <a:ext cx="10587038" cy="5780718"/>
          </a:xfrm>
          <a:custGeom>
            <a:avLst/>
            <a:gdLst>
              <a:gd name="connsiteX0" fmla="*/ 0 w 10587038"/>
              <a:gd name="connsiteY0" fmla="*/ 5886450 h 5886450"/>
              <a:gd name="connsiteX1" fmla="*/ 14288 w 10587038"/>
              <a:gd name="connsiteY1" fmla="*/ 5672138 h 5886450"/>
              <a:gd name="connsiteX2" fmla="*/ 28575 w 10587038"/>
              <a:gd name="connsiteY2" fmla="*/ 5572125 h 5886450"/>
              <a:gd name="connsiteX3" fmla="*/ 42863 w 10587038"/>
              <a:gd name="connsiteY3" fmla="*/ 5443538 h 5886450"/>
              <a:gd name="connsiteX4" fmla="*/ 57150 w 10587038"/>
              <a:gd name="connsiteY4" fmla="*/ 5272088 h 5886450"/>
              <a:gd name="connsiteX5" fmla="*/ 71438 w 10587038"/>
              <a:gd name="connsiteY5" fmla="*/ 5172075 h 5886450"/>
              <a:gd name="connsiteX6" fmla="*/ 85725 w 10587038"/>
              <a:gd name="connsiteY6" fmla="*/ 4986338 h 5886450"/>
              <a:gd name="connsiteX7" fmla="*/ 114300 w 10587038"/>
              <a:gd name="connsiteY7" fmla="*/ 4857750 h 5886450"/>
              <a:gd name="connsiteX8" fmla="*/ 157163 w 10587038"/>
              <a:gd name="connsiteY8" fmla="*/ 4872038 h 5886450"/>
              <a:gd name="connsiteX9" fmla="*/ 257175 w 10587038"/>
              <a:gd name="connsiteY9" fmla="*/ 5043488 h 5886450"/>
              <a:gd name="connsiteX10" fmla="*/ 271463 w 10587038"/>
              <a:gd name="connsiteY10" fmla="*/ 5100638 h 5886450"/>
              <a:gd name="connsiteX11" fmla="*/ 300038 w 10587038"/>
              <a:gd name="connsiteY11" fmla="*/ 5172075 h 5886450"/>
              <a:gd name="connsiteX12" fmla="*/ 357188 w 10587038"/>
              <a:gd name="connsiteY12" fmla="*/ 5372100 h 5886450"/>
              <a:gd name="connsiteX13" fmla="*/ 371475 w 10587038"/>
              <a:gd name="connsiteY13" fmla="*/ 5443538 h 5886450"/>
              <a:gd name="connsiteX14" fmla="*/ 385763 w 10587038"/>
              <a:gd name="connsiteY14" fmla="*/ 5100638 h 5886450"/>
              <a:gd name="connsiteX15" fmla="*/ 428625 w 10587038"/>
              <a:gd name="connsiteY15" fmla="*/ 4614863 h 5886450"/>
              <a:gd name="connsiteX16" fmla="*/ 442913 w 10587038"/>
              <a:gd name="connsiteY16" fmla="*/ 4443413 h 5886450"/>
              <a:gd name="connsiteX17" fmla="*/ 471488 w 10587038"/>
              <a:gd name="connsiteY17" fmla="*/ 4157663 h 5886450"/>
              <a:gd name="connsiteX18" fmla="*/ 500063 w 10587038"/>
              <a:gd name="connsiteY18" fmla="*/ 3614738 h 5886450"/>
              <a:gd name="connsiteX19" fmla="*/ 514350 w 10587038"/>
              <a:gd name="connsiteY19" fmla="*/ 3457575 h 5886450"/>
              <a:gd name="connsiteX20" fmla="*/ 528638 w 10587038"/>
              <a:gd name="connsiteY20" fmla="*/ 3171825 h 5886450"/>
              <a:gd name="connsiteX21" fmla="*/ 585788 w 10587038"/>
              <a:gd name="connsiteY21" fmla="*/ 2657475 h 5886450"/>
              <a:gd name="connsiteX22" fmla="*/ 600075 w 10587038"/>
              <a:gd name="connsiteY22" fmla="*/ 2257425 h 5886450"/>
              <a:gd name="connsiteX23" fmla="*/ 614363 w 10587038"/>
              <a:gd name="connsiteY23" fmla="*/ 2171700 h 5886450"/>
              <a:gd name="connsiteX24" fmla="*/ 642938 w 10587038"/>
              <a:gd name="connsiteY24" fmla="*/ 1685925 h 5886450"/>
              <a:gd name="connsiteX25" fmla="*/ 657225 w 10587038"/>
              <a:gd name="connsiteY25" fmla="*/ 1571625 h 5886450"/>
              <a:gd name="connsiteX26" fmla="*/ 671513 w 10587038"/>
              <a:gd name="connsiteY26" fmla="*/ 1414463 h 5886450"/>
              <a:gd name="connsiteX27" fmla="*/ 700088 w 10587038"/>
              <a:gd name="connsiteY27" fmla="*/ 1714500 h 5886450"/>
              <a:gd name="connsiteX28" fmla="*/ 714375 w 10587038"/>
              <a:gd name="connsiteY28" fmla="*/ 1857375 h 5886450"/>
              <a:gd name="connsiteX29" fmla="*/ 728663 w 10587038"/>
              <a:gd name="connsiteY29" fmla="*/ 2028825 h 5886450"/>
              <a:gd name="connsiteX30" fmla="*/ 757238 w 10587038"/>
              <a:gd name="connsiteY30" fmla="*/ 2243138 h 5886450"/>
              <a:gd name="connsiteX31" fmla="*/ 800100 w 10587038"/>
              <a:gd name="connsiteY31" fmla="*/ 3000375 h 5886450"/>
              <a:gd name="connsiteX32" fmla="*/ 828675 w 10587038"/>
              <a:gd name="connsiteY32" fmla="*/ 3486150 h 5886450"/>
              <a:gd name="connsiteX33" fmla="*/ 842963 w 10587038"/>
              <a:gd name="connsiteY33" fmla="*/ 3729038 h 5886450"/>
              <a:gd name="connsiteX34" fmla="*/ 857250 w 10587038"/>
              <a:gd name="connsiteY34" fmla="*/ 3929063 h 5886450"/>
              <a:gd name="connsiteX35" fmla="*/ 871538 w 10587038"/>
              <a:gd name="connsiteY35" fmla="*/ 4757738 h 5886450"/>
              <a:gd name="connsiteX36" fmla="*/ 900113 w 10587038"/>
              <a:gd name="connsiteY36" fmla="*/ 5229225 h 5886450"/>
              <a:gd name="connsiteX37" fmla="*/ 914400 w 10587038"/>
              <a:gd name="connsiteY37" fmla="*/ 5072063 h 5886450"/>
              <a:gd name="connsiteX38" fmla="*/ 928688 w 10587038"/>
              <a:gd name="connsiteY38" fmla="*/ 5029200 h 5886450"/>
              <a:gd name="connsiteX39" fmla="*/ 942975 w 10587038"/>
              <a:gd name="connsiteY39" fmla="*/ 4929188 h 5886450"/>
              <a:gd name="connsiteX40" fmla="*/ 971550 w 10587038"/>
              <a:gd name="connsiteY40" fmla="*/ 4814888 h 5886450"/>
              <a:gd name="connsiteX41" fmla="*/ 985838 w 10587038"/>
              <a:gd name="connsiteY41" fmla="*/ 4772025 h 5886450"/>
              <a:gd name="connsiteX42" fmla="*/ 1000125 w 10587038"/>
              <a:gd name="connsiteY42" fmla="*/ 4700588 h 5886450"/>
              <a:gd name="connsiteX43" fmla="*/ 1042988 w 10587038"/>
              <a:gd name="connsiteY43" fmla="*/ 4757738 h 5886450"/>
              <a:gd name="connsiteX44" fmla="*/ 1057275 w 10587038"/>
              <a:gd name="connsiteY44" fmla="*/ 4872038 h 5886450"/>
              <a:gd name="connsiteX45" fmla="*/ 1071563 w 10587038"/>
              <a:gd name="connsiteY45" fmla="*/ 4957763 h 5886450"/>
              <a:gd name="connsiteX46" fmla="*/ 1100138 w 10587038"/>
              <a:gd name="connsiteY46" fmla="*/ 5072063 h 5886450"/>
              <a:gd name="connsiteX47" fmla="*/ 1114425 w 10587038"/>
              <a:gd name="connsiteY47" fmla="*/ 5129213 h 5886450"/>
              <a:gd name="connsiteX48" fmla="*/ 1143000 w 10587038"/>
              <a:gd name="connsiteY48" fmla="*/ 5186363 h 5886450"/>
              <a:gd name="connsiteX49" fmla="*/ 1171575 w 10587038"/>
              <a:gd name="connsiteY49" fmla="*/ 5300663 h 5886450"/>
              <a:gd name="connsiteX50" fmla="*/ 1200150 w 10587038"/>
              <a:gd name="connsiteY50" fmla="*/ 5386388 h 5886450"/>
              <a:gd name="connsiteX51" fmla="*/ 1214438 w 10587038"/>
              <a:gd name="connsiteY51" fmla="*/ 5429250 h 5886450"/>
              <a:gd name="connsiteX52" fmla="*/ 1271588 w 10587038"/>
              <a:gd name="connsiteY52" fmla="*/ 5372100 h 5886450"/>
              <a:gd name="connsiteX53" fmla="*/ 1443038 w 10587038"/>
              <a:gd name="connsiteY53" fmla="*/ 4800600 h 5886450"/>
              <a:gd name="connsiteX54" fmla="*/ 1671638 w 10587038"/>
              <a:gd name="connsiteY54" fmla="*/ 3729038 h 5886450"/>
              <a:gd name="connsiteX55" fmla="*/ 1885950 w 10587038"/>
              <a:gd name="connsiteY55" fmla="*/ 2514600 h 5886450"/>
              <a:gd name="connsiteX56" fmla="*/ 2143125 w 10587038"/>
              <a:gd name="connsiteY56" fmla="*/ 914400 h 5886450"/>
              <a:gd name="connsiteX57" fmla="*/ 2214563 w 10587038"/>
              <a:gd name="connsiteY57" fmla="*/ 528638 h 5886450"/>
              <a:gd name="connsiteX58" fmla="*/ 2228850 w 10587038"/>
              <a:gd name="connsiteY58" fmla="*/ 428625 h 5886450"/>
              <a:gd name="connsiteX59" fmla="*/ 2271713 w 10587038"/>
              <a:gd name="connsiteY59" fmla="*/ 228600 h 5886450"/>
              <a:gd name="connsiteX60" fmla="*/ 2300288 w 10587038"/>
              <a:gd name="connsiteY60" fmla="*/ 42862 h 5886450"/>
              <a:gd name="connsiteX61" fmla="*/ 2328863 w 10587038"/>
              <a:gd name="connsiteY61" fmla="*/ 0 h 5886450"/>
              <a:gd name="connsiteX62" fmla="*/ 2343150 w 10587038"/>
              <a:gd name="connsiteY62" fmla="*/ 285750 h 5886450"/>
              <a:gd name="connsiteX63" fmla="*/ 2357438 w 10587038"/>
              <a:gd name="connsiteY63" fmla="*/ 414338 h 5886450"/>
              <a:gd name="connsiteX64" fmla="*/ 2371725 w 10587038"/>
              <a:gd name="connsiteY64" fmla="*/ 800100 h 5886450"/>
              <a:gd name="connsiteX65" fmla="*/ 2414588 w 10587038"/>
              <a:gd name="connsiteY65" fmla="*/ 1457325 h 5886450"/>
              <a:gd name="connsiteX66" fmla="*/ 2443163 w 10587038"/>
              <a:gd name="connsiteY66" fmla="*/ 2200275 h 5886450"/>
              <a:gd name="connsiteX67" fmla="*/ 2457450 w 10587038"/>
              <a:gd name="connsiteY67" fmla="*/ 2943225 h 5886450"/>
              <a:gd name="connsiteX68" fmla="*/ 2471738 w 10587038"/>
              <a:gd name="connsiteY68" fmla="*/ 3057525 h 5886450"/>
              <a:gd name="connsiteX69" fmla="*/ 2486025 w 10587038"/>
              <a:gd name="connsiteY69" fmla="*/ 3100388 h 5886450"/>
              <a:gd name="connsiteX70" fmla="*/ 2514600 w 10587038"/>
              <a:gd name="connsiteY70" fmla="*/ 3457575 h 5886450"/>
              <a:gd name="connsiteX71" fmla="*/ 2528888 w 10587038"/>
              <a:gd name="connsiteY71" fmla="*/ 3614738 h 5886450"/>
              <a:gd name="connsiteX72" fmla="*/ 2543175 w 10587038"/>
              <a:gd name="connsiteY72" fmla="*/ 3743325 h 5886450"/>
              <a:gd name="connsiteX73" fmla="*/ 2557463 w 10587038"/>
              <a:gd name="connsiteY73" fmla="*/ 3957638 h 5886450"/>
              <a:gd name="connsiteX74" fmla="*/ 2586038 w 10587038"/>
              <a:gd name="connsiteY74" fmla="*/ 4186238 h 5886450"/>
              <a:gd name="connsiteX75" fmla="*/ 2571750 w 10587038"/>
              <a:gd name="connsiteY75" fmla="*/ 4414838 h 5886450"/>
              <a:gd name="connsiteX76" fmla="*/ 2543175 w 10587038"/>
              <a:gd name="connsiteY76" fmla="*/ 4457700 h 5886450"/>
              <a:gd name="connsiteX77" fmla="*/ 2557463 w 10587038"/>
              <a:gd name="connsiteY77" fmla="*/ 4557713 h 5886450"/>
              <a:gd name="connsiteX78" fmla="*/ 2571750 w 10587038"/>
              <a:gd name="connsiteY78" fmla="*/ 4686300 h 5886450"/>
              <a:gd name="connsiteX79" fmla="*/ 2600325 w 10587038"/>
              <a:gd name="connsiteY79" fmla="*/ 4800600 h 5886450"/>
              <a:gd name="connsiteX80" fmla="*/ 2628900 w 10587038"/>
              <a:gd name="connsiteY80" fmla="*/ 4957763 h 5886450"/>
              <a:gd name="connsiteX81" fmla="*/ 2657475 w 10587038"/>
              <a:gd name="connsiteY81" fmla="*/ 5143500 h 5886450"/>
              <a:gd name="connsiteX82" fmla="*/ 2671763 w 10587038"/>
              <a:gd name="connsiteY82" fmla="*/ 5186363 h 5886450"/>
              <a:gd name="connsiteX83" fmla="*/ 2686050 w 10587038"/>
              <a:gd name="connsiteY83" fmla="*/ 4657725 h 5886450"/>
              <a:gd name="connsiteX84" fmla="*/ 2714625 w 10587038"/>
              <a:gd name="connsiteY84" fmla="*/ 4729163 h 5886450"/>
              <a:gd name="connsiteX85" fmla="*/ 2728913 w 10587038"/>
              <a:gd name="connsiteY85" fmla="*/ 4786313 h 5886450"/>
              <a:gd name="connsiteX86" fmla="*/ 2743200 w 10587038"/>
              <a:gd name="connsiteY86" fmla="*/ 4872038 h 5886450"/>
              <a:gd name="connsiteX87" fmla="*/ 2757488 w 10587038"/>
              <a:gd name="connsiteY87" fmla="*/ 4972050 h 5886450"/>
              <a:gd name="connsiteX88" fmla="*/ 2771775 w 10587038"/>
              <a:gd name="connsiteY88" fmla="*/ 5014913 h 5886450"/>
              <a:gd name="connsiteX89" fmla="*/ 2786063 w 10587038"/>
              <a:gd name="connsiteY89" fmla="*/ 5086350 h 5886450"/>
              <a:gd name="connsiteX90" fmla="*/ 2800350 w 10587038"/>
              <a:gd name="connsiteY90" fmla="*/ 4957763 h 5886450"/>
              <a:gd name="connsiteX91" fmla="*/ 2814638 w 10587038"/>
              <a:gd name="connsiteY91" fmla="*/ 4800600 h 5886450"/>
              <a:gd name="connsiteX92" fmla="*/ 2843213 w 10587038"/>
              <a:gd name="connsiteY92" fmla="*/ 4600575 h 5886450"/>
              <a:gd name="connsiteX93" fmla="*/ 2871788 w 10587038"/>
              <a:gd name="connsiteY93" fmla="*/ 4214813 h 5886450"/>
              <a:gd name="connsiteX94" fmla="*/ 2914650 w 10587038"/>
              <a:gd name="connsiteY94" fmla="*/ 3871913 h 5886450"/>
              <a:gd name="connsiteX95" fmla="*/ 2928938 w 10587038"/>
              <a:gd name="connsiteY95" fmla="*/ 3800475 h 5886450"/>
              <a:gd name="connsiteX96" fmla="*/ 2943225 w 10587038"/>
              <a:gd name="connsiteY96" fmla="*/ 3600450 h 5886450"/>
              <a:gd name="connsiteX97" fmla="*/ 2957513 w 10587038"/>
              <a:gd name="connsiteY97" fmla="*/ 3557588 h 5886450"/>
              <a:gd name="connsiteX98" fmla="*/ 2986088 w 10587038"/>
              <a:gd name="connsiteY98" fmla="*/ 3629025 h 5886450"/>
              <a:gd name="connsiteX99" fmla="*/ 3000375 w 10587038"/>
              <a:gd name="connsiteY99" fmla="*/ 3714750 h 5886450"/>
              <a:gd name="connsiteX100" fmla="*/ 3057525 w 10587038"/>
              <a:gd name="connsiteY100" fmla="*/ 3943350 h 5886450"/>
              <a:gd name="connsiteX101" fmla="*/ 3086100 w 10587038"/>
              <a:gd name="connsiteY101" fmla="*/ 4100513 h 5886450"/>
              <a:gd name="connsiteX102" fmla="*/ 3171825 w 10587038"/>
              <a:gd name="connsiteY102" fmla="*/ 4443413 h 5886450"/>
              <a:gd name="connsiteX103" fmla="*/ 3228975 w 10587038"/>
              <a:gd name="connsiteY103" fmla="*/ 4757738 h 5886450"/>
              <a:gd name="connsiteX104" fmla="*/ 3286125 w 10587038"/>
              <a:gd name="connsiteY104" fmla="*/ 4943475 h 5886450"/>
              <a:gd name="connsiteX105" fmla="*/ 3343275 w 10587038"/>
              <a:gd name="connsiteY105" fmla="*/ 5172075 h 5886450"/>
              <a:gd name="connsiteX106" fmla="*/ 3371850 w 10587038"/>
              <a:gd name="connsiteY106" fmla="*/ 5272088 h 5886450"/>
              <a:gd name="connsiteX107" fmla="*/ 3400425 w 10587038"/>
              <a:gd name="connsiteY107" fmla="*/ 5357813 h 5886450"/>
              <a:gd name="connsiteX108" fmla="*/ 3443288 w 10587038"/>
              <a:gd name="connsiteY108" fmla="*/ 2557463 h 5886450"/>
              <a:gd name="connsiteX109" fmla="*/ 3471863 w 10587038"/>
              <a:gd name="connsiteY109" fmla="*/ 2200275 h 5886450"/>
              <a:gd name="connsiteX110" fmla="*/ 3486150 w 10587038"/>
              <a:gd name="connsiteY110" fmla="*/ 1885950 h 5886450"/>
              <a:gd name="connsiteX111" fmla="*/ 3514725 w 10587038"/>
              <a:gd name="connsiteY111" fmla="*/ 1771650 h 5886450"/>
              <a:gd name="connsiteX112" fmla="*/ 3557588 w 10587038"/>
              <a:gd name="connsiteY112" fmla="*/ 1428750 h 5886450"/>
              <a:gd name="connsiteX113" fmla="*/ 3571875 w 10587038"/>
              <a:gd name="connsiteY113" fmla="*/ 1371600 h 5886450"/>
              <a:gd name="connsiteX114" fmla="*/ 3586163 w 10587038"/>
              <a:gd name="connsiteY114" fmla="*/ 1300163 h 5886450"/>
              <a:gd name="connsiteX115" fmla="*/ 3600450 w 10587038"/>
              <a:gd name="connsiteY115" fmla="*/ 1614488 h 5886450"/>
              <a:gd name="connsiteX116" fmla="*/ 3643313 w 10587038"/>
              <a:gd name="connsiteY116" fmla="*/ 2028825 h 5886450"/>
              <a:gd name="connsiteX117" fmla="*/ 3686175 w 10587038"/>
              <a:gd name="connsiteY117" fmla="*/ 2528888 h 5886450"/>
              <a:gd name="connsiteX118" fmla="*/ 3743325 w 10587038"/>
              <a:gd name="connsiteY118" fmla="*/ 2986088 h 5886450"/>
              <a:gd name="connsiteX119" fmla="*/ 3757613 w 10587038"/>
              <a:gd name="connsiteY119" fmla="*/ 3228975 h 5886450"/>
              <a:gd name="connsiteX120" fmla="*/ 3771900 w 10587038"/>
              <a:gd name="connsiteY120" fmla="*/ 3300413 h 5886450"/>
              <a:gd name="connsiteX121" fmla="*/ 3786188 w 10587038"/>
              <a:gd name="connsiteY121" fmla="*/ 3457575 h 5886450"/>
              <a:gd name="connsiteX122" fmla="*/ 3843338 w 10587038"/>
              <a:gd name="connsiteY122" fmla="*/ 3529013 h 5886450"/>
              <a:gd name="connsiteX123" fmla="*/ 3900488 w 10587038"/>
              <a:gd name="connsiteY123" fmla="*/ 3614738 h 5886450"/>
              <a:gd name="connsiteX124" fmla="*/ 3929063 w 10587038"/>
              <a:gd name="connsiteY124" fmla="*/ 3657600 h 5886450"/>
              <a:gd name="connsiteX125" fmla="*/ 3943350 w 10587038"/>
              <a:gd name="connsiteY125" fmla="*/ 3729038 h 5886450"/>
              <a:gd name="connsiteX126" fmla="*/ 4000500 w 10587038"/>
              <a:gd name="connsiteY126" fmla="*/ 3871913 h 5886450"/>
              <a:gd name="connsiteX127" fmla="*/ 4014788 w 10587038"/>
              <a:gd name="connsiteY127" fmla="*/ 3971925 h 5886450"/>
              <a:gd name="connsiteX128" fmla="*/ 4029075 w 10587038"/>
              <a:gd name="connsiteY128" fmla="*/ 4014788 h 5886450"/>
              <a:gd name="connsiteX129" fmla="*/ 4043363 w 10587038"/>
              <a:gd name="connsiteY129" fmla="*/ 4071938 h 5886450"/>
              <a:gd name="connsiteX130" fmla="*/ 4086225 w 10587038"/>
              <a:gd name="connsiteY130" fmla="*/ 4000500 h 5886450"/>
              <a:gd name="connsiteX131" fmla="*/ 4157663 w 10587038"/>
              <a:gd name="connsiteY131" fmla="*/ 3686175 h 5886450"/>
              <a:gd name="connsiteX132" fmla="*/ 4186238 w 10587038"/>
              <a:gd name="connsiteY132" fmla="*/ 3543300 h 5886450"/>
              <a:gd name="connsiteX133" fmla="*/ 4214813 w 10587038"/>
              <a:gd name="connsiteY133" fmla="*/ 3500438 h 5886450"/>
              <a:gd name="connsiteX134" fmla="*/ 4271963 w 10587038"/>
              <a:gd name="connsiteY134" fmla="*/ 3657600 h 5886450"/>
              <a:gd name="connsiteX135" fmla="*/ 4300538 w 10587038"/>
              <a:gd name="connsiteY135" fmla="*/ 3771900 h 5886450"/>
              <a:gd name="connsiteX136" fmla="*/ 4357688 w 10587038"/>
              <a:gd name="connsiteY136" fmla="*/ 3629025 h 5886450"/>
              <a:gd name="connsiteX137" fmla="*/ 4429125 w 10587038"/>
              <a:gd name="connsiteY137" fmla="*/ 3186113 h 5886450"/>
              <a:gd name="connsiteX138" fmla="*/ 4471988 w 10587038"/>
              <a:gd name="connsiteY138" fmla="*/ 2928938 h 5886450"/>
              <a:gd name="connsiteX139" fmla="*/ 4529138 w 10587038"/>
              <a:gd name="connsiteY139" fmla="*/ 2528888 h 5886450"/>
              <a:gd name="connsiteX140" fmla="*/ 4572000 w 10587038"/>
              <a:gd name="connsiteY140" fmla="*/ 2243138 h 5886450"/>
              <a:gd name="connsiteX141" fmla="*/ 4586288 w 10587038"/>
              <a:gd name="connsiteY141" fmla="*/ 2200275 h 5886450"/>
              <a:gd name="connsiteX142" fmla="*/ 4614863 w 10587038"/>
              <a:gd name="connsiteY142" fmla="*/ 2100263 h 5886450"/>
              <a:gd name="connsiteX143" fmla="*/ 4643438 w 10587038"/>
              <a:gd name="connsiteY143" fmla="*/ 1985963 h 5886450"/>
              <a:gd name="connsiteX144" fmla="*/ 4686300 w 10587038"/>
              <a:gd name="connsiteY144" fmla="*/ 2028825 h 5886450"/>
              <a:gd name="connsiteX145" fmla="*/ 4700588 w 10587038"/>
              <a:gd name="connsiteY145" fmla="*/ 2114550 h 5886450"/>
              <a:gd name="connsiteX146" fmla="*/ 4714875 w 10587038"/>
              <a:gd name="connsiteY146" fmla="*/ 2243138 h 5886450"/>
              <a:gd name="connsiteX147" fmla="*/ 4743450 w 10587038"/>
              <a:gd name="connsiteY147" fmla="*/ 2600325 h 5886450"/>
              <a:gd name="connsiteX148" fmla="*/ 4757738 w 10587038"/>
              <a:gd name="connsiteY148" fmla="*/ 2843213 h 5886450"/>
              <a:gd name="connsiteX149" fmla="*/ 4814888 w 10587038"/>
              <a:gd name="connsiteY149" fmla="*/ 3343275 h 5886450"/>
              <a:gd name="connsiteX150" fmla="*/ 4829175 w 10587038"/>
              <a:gd name="connsiteY150" fmla="*/ 3543300 h 5886450"/>
              <a:gd name="connsiteX151" fmla="*/ 4872038 w 10587038"/>
              <a:gd name="connsiteY151" fmla="*/ 3800475 h 5886450"/>
              <a:gd name="connsiteX152" fmla="*/ 4900613 w 10587038"/>
              <a:gd name="connsiteY152" fmla="*/ 4100513 h 5886450"/>
              <a:gd name="connsiteX153" fmla="*/ 4929188 w 10587038"/>
              <a:gd name="connsiteY153" fmla="*/ 4257675 h 5886450"/>
              <a:gd name="connsiteX154" fmla="*/ 4943475 w 10587038"/>
              <a:gd name="connsiteY154" fmla="*/ 4514850 h 5886450"/>
              <a:gd name="connsiteX155" fmla="*/ 5000625 w 10587038"/>
              <a:gd name="connsiteY155" fmla="*/ 4657725 h 5886450"/>
              <a:gd name="connsiteX156" fmla="*/ 5043488 w 10587038"/>
              <a:gd name="connsiteY156" fmla="*/ 4757738 h 5886450"/>
              <a:gd name="connsiteX157" fmla="*/ 5114925 w 10587038"/>
              <a:gd name="connsiteY157" fmla="*/ 4672013 h 5886450"/>
              <a:gd name="connsiteX158" fmla="*/ 5172075 w 10587038"/>
              <a:gd name="connsiteY158" fmla="*/ 4529138 h 5886450"/>
              <a:gd name="connsiteX159" fmla="*/ 5186363 w 10587038"/>
              <a:gd name="connsiteY159" fmla="*/ 4486275 h 5886450"/>
              <a:gd name="connsiteX160" fmla="*/ 5200650 w 10587038"/>
              <a:gd name="connsiteY160" fmla="*/ 4414838 h 5886450"/>
              <a:gd name="connsiteX161" fmla="*/ 5243513 w 10587038"/>
              <a:gd name="connsiteY161" fmla="*/ 4329113 h 5886450"/>
              <a:gd name="connsiteX162" fmla="*/ 5272088 w 10587038"/>
              <a:gd name="connsiteY162" fmla="*/ 4286250 h 5886450"/>
              <a:gd name="connsiteX163" fmla="*/ 5314950 w 10587038"/>
              <a:gd name="connsiteY163" fmla="*/ 4257675 h 5886450"/>
              <a:gd name="connsiteX164" fmla="*/ 5329238 w 10587038"/>
              <a:gd name="connsiteY164" fmla="*/ 4300538 h 5886450"/>
              <a:gd name="connsiteX165" fmla="*/ 5357813 w 10587038"/>
              <a:gd name="connsiteY165" fmla="*/ 4371975 h 5886450"/>
              <a:gd name="connsiteX166" fmla="*/ 5386388 w 10587038"/>
              <a:gd name="connsiteY166" fmla="*/ 4486275 h 5886450"/>
              <a:gd name="connsiteX167" fmla="*/ 5429250 w 10587038"/>
              <a:gd name="connsiteY167" fmla="*/ 4457700 h 5886450"/>
              <a:gd name="connsiteX168" fmla="*/ 5472113 w 10587038"/>
              <a:gd name="connsiteY168" fmla="*/ 4200525 h 5886450"/>
              <a:gd name="connsiteX169" fmla="*/ 5572125 w 10587038"/>
              <a:gd name="connsiteY169" fmla="*/ 3529013 h 5886450"/>
              <a:gd name="connsiteX170" fmla="*/ 5586413 w 10587038"/>
              <a:gd name="connsiteY170" fmla="*/ 3314700 h 5886450"/>
              <a:gd name="connsiteX171" fmla="*/ 5614988 w 10587038"/>
              <a:gd name="connsiteY171" fmla="*/ 3128963 h 5886450"/>
              <a:gd name="connsiteX172" fmla="*/ 5643563 w 10587038"/>
              <a:gd name="connsiteY172" fmla="*/ 3171825 h 5886450"/>
              <a:gd name="connsiteX173" fmla="*/ 5700713 w 10587038"/>
              <a:gd name="connsiteY173" fmla="*/ 3100388 h 5886450"/>
              <a:gd name="connsiteX174" fmla="*/ 5729288 w 10587038"/>
              <a:gd name="connsiteY174" fmla="*/ 2686050 h 5886450"/>
              <a:gd name="connsiteX175" fmla="*/ 5757863 w 10587038"/>
              <a:gd name="connsiteY175" fmla="*/ 2457450 h 5886450"/>
              <a:gd name="connsiteX176" fmla="*/ 5772150 w 10587038"/>
              <a:gd name="connsiteY176" fmla="*/ 2214563 h 5886450"/>
              <a:gd name="connsiteX177" fmla="*/ 5800725 w 10587038"/>
              <a:gd name="connsiteY177" fmla="*/ 928688 h 5886450"/>
              <a:gd name="connsiteX178" fmla="*/ 5872163 w 10587038"/>
              <a:gd name="connsiteY178" fmla="*/ 1314450 h 5886450"/>
              <a:gd name="connsiteX179" fmla="*/ 5886450 w 10587038"/>
              <a:gd name="connsiteY179" fmla="*/ 1428750 h 5886450"/>
              <a:gd name="connsiteX180" fmla="*/ 6000750 w 10587038"/>
              <a:gd name="connsiteY180" fmla="*/ 2071688 h 5886450"/>
              <a:gd name="connsiteX181" fmla="*/ 6129338 w 10587038"/>
              <a:gd name="connsiteY181" fmla="*/ 3286125 h 5886450"/>
              <a:gd name="connsiteX182" fmla="*/ 6172200 w 10587038"/>
              <a:gd name="connsiteY182" fmla="*/ 3671888 h 5886450"/>
              <a:gd name="connsiteX183" fmla="*/ 6186488 w 10587038"/>
              <a:gd name="connsiteY183" fmla="*/ 3814763 h 5886450"/>
              <a:gd name="connsiteX184" fmla="*/ 6200775 w 10587038"/>
              <a:gd name="connsiteY184" fmla="*/ 3886200 h 5886450"/>
              <a:gd name="connsiteX185" fmla="*/ 6215063 w 10587038"/>
              <a:gd name="connsiteY185" fmla="*/ 3986213 h 5886450"/>
              <a:gd name="connsiteX186" fmla="*/ 6229350 w 10587038"/>
              <a:gd name="connsiteY186" fmla="*/ 4029075 h 5886450"/>
              <a:gd name="connsiteX187" fmla="*/ 6243638 w 10587038"/>
              <a:gd name="connsiteY187" fmla="*/ 4086225 h 5886450"/>
              <a:gd name="connsiteX188" fmla="*/ 6257925 w 10587038"/>
              <a:gd name="connsiteY188" fmla="*/ 4171950 h 5886450"/>
              <a:gd name="connsiteX189" fmla="*/ 6286500 w 10587038"/>
              <a:gd name="connsiteY189" fmla="*/ 4286250 h 5886450"/>
              <a:gd name="connsiteX190" fmla="*/ 6315075 w 10587038"/>
              <a:gd name="connsiteY190" fmla="*/ 3757613 h 5886450"/>
              <a:gd name="connsiteX191" fmla="*/ 6400800 w 10587038"/>
              <a:gd name="connsiteY191" fmla="*/ 3529013 h 5886450"/>
              <a:gd name="connsiteX192" fmla="*/ 6429375 w 10587038"/>
              <a:gd name="connsiteY192" fmla="*/ 3457575 h 5886450"/>
              <a:gd name="connsiteX193" fmla="*/ 6443663 w 10587038"/>
              <a:gd name="connsiteY193" fmla="*/ 3414713 h 5886450"/>
              <a:gd name="connsiteX194" fmla="*/ 6472238 w 10587038"/>
              <a:gd name="connsiteY194" fmla="*/ 3357563 h 5886450"/>
              <a:gd name="connsiteX195" fmla="*/ 6486525 w 10587038"/>
              <a:gd name="connsiteY195" fmla="*/ 3300413 h 5886450"/>
              <a:gd name="connsiteX196" fmla="*/ 6500813 w 10587038"/>
              <a:gd name="connsiteY196" fmla="*/ 3257550 h 5886450"/>
              <a:gd name="connsiteX197" fmla="*/ 6529388 w 10587038"/>
              <a:gd name="connsiteY197" fmla="*/ 3143250 h 5886450"/>
              <a:gd name="connsiteX198" fmla="*/ 6557963 w 10587038"/>
              <a:gd name="connsiteY198" fmla="*/ 3043238 h 5886450"/>
              <a:gd name="connsiteX199" fmla="*/ 6586538 w 10587038"/>
              <a:gd name="connsiteY199" fmla="*/ 2900363 h 5886450"/>
              <a:gd name="connsiteX200" fmla="*/ 6657975 w 10587038"/>
              <a:gd name="connsiteY200" fmla="*/ 3000375 h 5886450"/>
              <a:gd name="connsiteX201" fmla="*/ 6700838 w 10587038"/>
              <a:gd name="connsiteY201" fmla="*/ 3057525 h 5886450"/>
              <a:gd name="connsiteX202" fmla="*/ 6743700 w 10587038"/>
              <a:gd name="connsiteY202" fmla="*/ 3157538 h 5886450"/>
              <a:gd name="connsiteX203" fmla="*/ 6786563 w 10587038"/>
              <a:gd name="connsiteY203" fmla="*/ 3043238 h 5886450"/>
              <a:gd name="connsiteX204" fmla="*/ 6815138 w 10587038"/>
              <a:gd name="connsiteY204" fmla="*/ 2828925 h 5886450"/>
              <a:gd name="connsiteX205" fmla="*/ 6829425 w 10587038"/>
              <a:gd name="connsiteY205" fmla="*/ 2686050 h 5886450"/>
              <a:gd name="connsiteX206" fmla="*/ 6858000 w 10587038"/>
              <a:gd name="connsiteY206" fmla="*/ 2528888 h 5886450"/>
              <a:gd name="connsiteX207" fmla="*/ 6886575 w 10587038"/>
              <a:gd name="connsiteY207" fmla="*/ 2343150 h 5886450"/>
              <a:gd name="connsiteX208" fmla="*/ 6900863 w 10587038"/>
              <a:gd name="connsiteY208" fmla="*/ 2128838 h 5886450"/>
              <a:gd name="connsiteX209" fmla="*/ 6943725 w 10587038"/>
              <a:gd name="connsiteY209" fmla="*/ 1900238 h 5886450"/>
              <a:gd name="connsiteX210" fmla="*/ 6972300 w 10587038"/>
              <a:gd name="connsiteY210" fmla="*/ 1671638 h 5886450"/>
              <a:gd name="connsiteX211" fmla="*/ 7000875 w 10587038"/>
              <a:gd name="connsiteY211" fmla="*/ 1585913 h 5886450"/>
              <a:gd name="connsiteX212" fmla="*/ 7029450 w 10587038"/>
              <a:gd name="connsiteY212" fmla="*/ 1528763 h 5886450"/>
              <a:gd name="connsiteX213" fmla="*/ 7072313 w 10587038"/>
              <a:gd name="connsiteY213" fmla="*/ 1500188 h 5886450"/>
              <a:gd name="connsiteX214" fmla="*/ 7129463 w 10587038"/>
              <a:gd name="connsiteY214" fmla="*/ 1628775 h 5886450"/>
              <a:gd name="connsiteX215" fmla="*/ 7186613 w 10587038"/>
              <a:gd name="connsiteY215" fmla="*/ 1857375 h 5886450"/>
              <a:gd name="connsiteX216" fmla="*/ 7200900 w 10587038"/>
              <a:gd name="connsiteY216" fmla="*/ 1928813 h 5886450"/>
              <a:gd name="connsiteX217" fmla="*/ 7215188 w 10587038"/>
              <a:gd name="connsiteY217" fmla="*/ 2043113 h 5886450"/>
              <a:gd name="connsiteX218" fmla="*/ 7243763 w 10587038"/>
              <a:gd name="connsiteY218" fmla="*/ 2171700 h 5886450"/>
              <a:gd name="connsiteX219" fmla="*/ 7272338 w 10587038"/>
              <a:gd name="connsiteY219" fmla="*/ 2414588 h 5886450"/>
              <a:gd name="connsiteX220" fmla="*/ 7300913 w 10587038"/>
              <a:gd name="connsiteY220" fmla="*/ 2528888 h 5886450"/>
              <a:gd name="connsiteX221" fmla="*/ 7315200 w 10587038"/>
              <a:gd name="connsiteY221" fmla="*/ 2714625 h 5886450"/>
              <a:gd name="connsiteX222" fmla="*/ 7329488 w 10587038"/>
              <a:gd name="connsiteY222" fmla="*/ 2800350 h 5886450"/>
              <a:gd name="connsiteX223" fmla="*/ 7343775 w 10587038"/>
              <a:gd name="connsiteY223" fmla="*/ 2900363 h 5886450"/>
              <a:gd name="connsiteX224" fmla="*/ 7358063 w 10587038"/>
              <a:gd name="connsiteY224" fmla="*/ 3071813 h 5886450"/>
              <a:gd name="connsiteX225" fmla="*/ 7372350 w 10587038"/>
              <a:gd name="connsiteY225" fmla="*/ 3200400 h 5886450"/>
              <a:gd name="connsiteX226" fmla="*/ 7400925 w 10587038"/>
              <a:gd name="connsiteY226" fmla="*/ 3500438 h 5886450"/>
              <a:gd name="connsiteX227" fmla="*/ 7415213 w 10587038"/>
              <a:gd name="connsiteY227" fmla="*/ 3629025 h 5886450"/>
              <a:gd name="connsiteX228" fmla="*/ 7429500 w 10587038"/>
              <a:gd name="connsiteY228" fmla="*/ 3857625 h 5886450"/>
              <a:gd name="connsiteX229" fmla="*/ 7443788 w 10587038"/>
              <a:gd name="connsiteY229" fmla="*/ 4043363 h 5886450"/>
              <a:gd name="connsiteX230" fmla="*/ 7472363 w 10587038"/>
              <a:gd name="connsiteY230" fmla="*/ 4457700 h 5886450"/>
              <a:gd name="connsiteX231" fmla="*/ 7486650 w 10587038"/>
              <a:gd name="connsiteY231" fmla="*/ 4514850 h 5886450"/>
              <a:gd name="connsiteX232" fmla="*/ 7529513 w 10587038"/>
              <a:gd name="connsiteY232" fmla="*/ 4572000 h 5886450"/>
              <a:gd name="connsiteX233" fmla="*/ 7543800 w 10587038"/>
              <a:gd name="connsiteY233" fmla="*/ 4614863 h 5886450"/>
              <a:gd name="connsiteX234" fmla="*/ 7615238 w 10587038"/>
              <a:gd name="connsiteY234" fmla="*/ 4772025 h 5886450"/>
              <a:gd name="connsiteX235" fmla="*/ 7629525 w 10587038"/>
              <a:gd name="connsiteY235" fmla="*/ 4686300 h 5886450"/>
              <a:gd name="connsiteX236" fmla="*/ 7658100 w 10587038"/>
              <a:gd name="connsiteY236" fmla="*/ 3786188 h 5886450"/>
              <a:gd name="connsiteX237" fmla="*/ 7686675 w 10587038"/>
              <a:gd name="connsiteY237" fmla="*/ 3643313 h 5886450"/>
              <a:gd name="connsiteX238" fmla="*/ 7715250 w 10587038"/>
              <a:gd name="connsiteY238" fmla="*/ 3429000 h 5886450"/>
              <a:gd name="connsiteX239" fmla="*/ 7758113 w 10587038"/>
              <a:gd name="connsiteY239" fmla="*/ 3300413 h 5886450"/>
              <a:gd name="connsiteX240" fmla="*/ 7800975 w 10587038"/>
              <a:gd name="connsiteY240" fmla="*/ 3114675 h 5886450"/>
              <a:gd name="connsiteX241" fmla="*/ 7815263 w 10587038"/>
              <a:gd name="connsiteY241" fmla="*/ 3071813 h 5886450"/>
              <a:gd name="connsiteX242" fmla="*/ 7843838 w 10587038"/>
              <a:gd name="connsiteY242" fmla="*/ 2971800 h 5886450"/>
              <a:gd name="connsiteX243" fmla="*/ 7858125 w 10587038"/>
              <a:gd name="connsiteY243" fmla="*/ 2886075 h 5886450"/>
              <a:gd name="connsiteX244" fmla="*/ 7886700 w 10587038"/>
              <a:gd name="connsiteY244" fmla="*/ 2786063 h 5886450"/>
              <a:gd name="connsiteX245" fmla="*/ 7929563 w 10587038"/>
              <a:gd name="connsiteY245" fmla="*/ 2643188 h 5886450"/>
              <a:gd name="connsiteX246" fmla="*/ 7958138 w 10587038"/>
              <a:gd name="connsiteY246" fmla="*/ 2428875 h 5886450"/>
              <a:gd name="connsiteX247" fmla="*/ 7972425 w 10587038"/>
              <a:gd name="connsiteY247" fmla="*/ 2357438 h 5886450"/>
              <a:gd name="connsiteX248" fmla="*/ 8015288 w 10587038"/>
              <a:gd name="connsiteY248" fmla="*/ 1871663 h 5886450"/>
              <a:gd name="connsiteX249" fmla="*/ 8043863 w 10587038"/>
              <a:gd name="connsiteY249" fmla="*/ 1571625 h 5886450"/>
              <a:gd name="connsiteX250" fmla="*/ 8072438 w 10587038"/>
              <a:gd name="connsiteY250" fmla="*/ 1243013 h 5886450"/>
              <a:gd name="connsiteX251" fmla="*/ 8101013 w 10587038"/>
              <a:gd name="connsiteY251" fmla="*/ 928688 h 5886450"/>
              <a:gd name="connsiteX252" fmla="*/ 8115300 w 10587038"/>
              <a:gd name="connsiteY252" fmla="*/ 857250 h 5886450"/>
              <a:gd name="connsiteX253" fmla="*/ 8143875 w 10587038"/>
              <a:gd name="connsiteY253" fmla="*/ 600075 h 5886450"/>
              <a:gd name="connsiteX254" fmla="*/ 8172450 w 10587038"/>
              <a:gd name="connsiteY254" fmla="*/ 485775 h 5886450"/>
              <a:gd name="connsiteX255" fmla="*/ 8186738 w 10587038"/>
              <a:gd name="connsiteY255" fmla="*/ 600075 h 5886450"/>
              <a:gd name="connsiteX256" fmla="*/ 8201025 w 10587038"/>
              <a:gd name="connsiteY256" fmla="*/ 742950 h 5886450"/>
              <a:gd name="connsiteX257" fmla="*/ 8229600 w 10587038"/>
              <a:gd name="connsiteY257" fmla="*/ 985838 h 5886450"/>
              <a:gd name="connsiteX258" fmla="*/ 8243888 w 10587038"/>
              <a:gd name="connsiteY258" fmla="*/ 1157288 h 5886450"/>
              <a:gd name="connsiteX259" fmla="*/ 8286750 w 10587038"/>
              <a:gd name="connsiteY259" fmla="*/ 1343025 h 5886450"/>
              <a:gd name="connsiteX260" fmla="*/ 8301038 w 10587038"/>
              <a:gd name="connsiteY260" fmla="*/ 1714500 h 5886450"/>
              <a:gd name="connsiteX261" fmla="*/ 8315325 w 10587038"/>
              <a:gd name="connsiteY261" fmla="*/ 1914525 h 5886450"/>
              <a:gd name="connsiteX262" fmla="*/ 8286750 w 10587038"/>
              <a:gd name="connsiteY262" fmla="*/ 2943225 h 5886450"/>
              <a:gd name="connsiteX263" fmla="*/ 8229600 w 10587038"/>
              <a:gd name="connsiteY263" fmla="*/ 3371850 h 5886450"/>
              <a:gd name="connsiteX264" fmla="*/ 8215313 w 10587038"/>
              <a:gd name="connsiteY264" fmla="*/ 3614738 h 5886450"/>
              <a:gd name="connsiteX265" fmla="*/ 8186738 w 10587038"/>
              <a:gd name="connsiteY265" fmla="*/ 3943350 h 5886450"/>
              <a:gd name="connsiteX266" fmla="*/ 8201025 w 10587038"/>
              <a:gd name="connsiteY266" fmla="*/ 3586163 h 5886450"/>
              <a:gd name="connsiteX267" fmla="*/ 8243888 w 10587038"/>
              <a:gd name="connsiteY267" fmla="*/ 3357563 h 5886450"/>
              <a:gd name="connsiteX268" fmla="*/ 8272463 w 10587038"/>
              <a:gd name="connsiteY268" fmla="*/ 3314700 h 5886450"/>
              <a:gd name="connsiteX269" fmla="*/ 8301038 w 10587038"/>
              <a:gd name="connsiteY269" fmla="*/ 3171825 h 5886450"/>
              <a:gd name="connsiteX270" fmla="*/ 8315325 w 10587038"/>
              <a:gd name="connsiteY270" fmla="*/ 3114675 h 5886450"/>
              <a:gd name="connsiteX271" fmla="*/ 8358188 w 10587038"/>
              <a:gd name="connsiteY271" fmla="*/ 3043238 h 5886450"/>
              <a:gd name="connsiteX272" fmla="*/ 8401050 w 10587038"/>
              <a:gd name="connsiteY272" fmla="*/ 3086100 h 5886450"/>
              <a:gd name="connsiteX273" fmla="*/ 8415338 w 10587038"/>
              <a:gd name="connsiteY273" fmla="*/ 3128963 h 5886450"/>
              <a:gd name="connsiteX274" fmla="*/ 8472488 w 10587038"/>
              <a:gd name="connsiteY274" fmla="*/ 3143250 h 5886450"/>
              <a:gd name="connsiteX275" fmla="*/ 8643938 w 10587038"/>
              <a:gd name="connsiteY275" fmla="*/ 3157538 h 5886450"/>
              <a:gd name="connsiteX276" fmla="*/ 8701088 w 10587038"/>
              <a:gd name="connsiteY276" fmla="*/ 3257550 h 5886450"/>
              <a:gd name="connsiteX277" fmla="*/ 8729663 w 10587038"/>
              <a:gd name="connsiteY277" fmla="*/ 3357563 h 5886450"/>
              <a:gd name="connsiteX278" fmla="*/ 8758238 w 10587038"/>
              <a:gd name="connsiteY278" fmla="*/ 3257550 h 5886450"/>
              <a:gd name="connsiteX279" fmla="*/ 8786813 w 10587038"/>
              <a:gd name="connsiteY279" fmla="*/ 3057525 h 5886450"/>
              <a:gd name="connsiteX280" fmla="*/ 8872538 w 10587038"/>
              <a:gd name="connsiteY280" fmla="*/ 2586038 h 5886450"/>
              <a:gd name="connsiteX281" fmla="*/ 8886825 w 10587038"/>
              <a:gd name="connsiteY281" fmla="*/ 2457450 h 5886450"/>
              <a:gd name="connsiteX282" fmla="*/ 9015413 w 10587038"/>
              <a:gd name="connsiteY282" fmla="*/ 1785938 h 5886450"/>
              <a:gd name="connsiteX283" fmla="*/ 9129713 w 10587038"/>
              <a:gd name="connsiteY283" fmla="*/ 971550 h 5886450"/>
              <a:gd name="connsiteX284" fmla="*/ 9144000 w 10587038"/>
              <a:gd name="connsiteY284" fmla="*/ 828675 h 5886450"/>
              <a:gd name="connsiteX285" fmla="*/ 9186863 w 10587038"/>
              <a:gd name="connsiteY285" fmla="*/ 571500 h 5886450"/>
              <a:gd name="connsiteX286" fmla="*/ 9201150 w 10587038"/>
              <a:gd name="connsiteY286" fmla="*/ 457200 h 5886450"/>
              <a:gd name="connsiteX287" fmla="*/ 9215438 w 10587038"/>
              <a:gd name="connsiteY287" fmla="*/ 371475 h 5886450"/>
              <a:gd name="connsiteX288" fmla="*/ 9244013 w 10587038"/>
              <a:gd name="connsiteY288" fmla="*/ 285750 h 5886450"/>
              <a:gd name="connsiteX289" fmla="*/ 9272588 w 10587038"/>
              <a:gd name="connsiteY289" fmla="*/ 371475 h 5886450"/>
              <a:gd name="connsiteX290" fmla="*/ 9286875 w 10587038"/>
              <a:gd name="connsiteY290" fmla="*/ 471488 h 5886450"/>
              <a:gd name="connsiteX291" fmla="*/ 9301163 w 10587038"/>
              <a:gd name="connsiteY291" fmla="*/ 600075 h 5886450"/>
              <a:gd name="connsiteX292" fmla="*/ 9315450 w 10587038"/>
              <a:gd name="connsiteY292" fmla="*/ 757238 h 5886450"/>
              <a:gd name="connsiteX293" fmla="*/ 9372600 w 10587038"/>
              <a:gd name="connsiteY293" fmla="*/ 1114425 h 5886450"/>
              <a:gd name="connsiteX294" fmla="*/ 9429750 w 10587038"/>
              <a:gd name="connsiteY294" fmla="*/ 1528763 h 5886450"/>
              <a:gd name="connsiteX295" fmla="*/ 9444038 w 10587038"/>
              <a:gd name="connsiteY295" fmla="*/ 1743075 h 5886450"/>
              <a:gd name="connsiteX296" fmla="*/ 9472613 w 10587038"/>
              <a:gd name="connsiteY296" fmla="*/ 1943100 h 5886450"/>
              <a:gd name="connsiteX297" fmla="*/ 9501188 w 10587038"/>
              <a:gd name="connsiteY297" fmla="*/ 2200275 h 5886450"/>
              <a:gd name="connsiteX298" fmla="*/ 9515475 w 10587038"/>
              <a:gd name="connsiteY298" fmla="*/ 2357438 h 5886450"/>
              <a:gd name="connsiteX299" fmla="*/ 9529763 w 10587038"/>
              <a:gd name="connsiteY299" fmla="*/ 2486025 h 5886450"/>
              <a:gd name="connsiteX300" fmla="*/ 9544050 w 10587038"/>
              <a:gd name="connsiteY300" fmla="*/ 2686050 h 5886450"/>
              <a:gd name="connsiteX301" fmla="*/ 9572625 w 10587038"/>
              <a:gd name="connsiteY301" fmla="*/ 2871788 h 5886450"/>
              <a:gd name="connsiteX302" fmla="*/ 9601200 w 10587038"/>
              <a:gd name="connsiteY302" fmla="*/ 2971800 h 5886450"/>
              <a:gd name="connsiteX303" fmla="*/ 9629775 w 10587038"/>
              <a:gd name="connsiteY303" fmla="*/ 3086100 h 5886450"/>
              <a:gd name="connsiteX304" fmla="*/ 9644063 w 10587038"/>
              <a:gd name="connsiteY304" fmla="*/ 3128963 h 5886450"/>
              <a:gd name="connsiteX305" fmla="*/ 9686925 w 10587038"/>
              <a:gd name="connsiteY305" fmla="*/ 3286125 h 5886450"/>
              <a:gd name="connsiteX306" fmla="*/ 9715500 w 10587038"/>
              <a:gd name="connsiteY306" fmla="*/ 3343275 h 5886450"/>
              <a:gd name="connsiteX307" fmla="*/ 9729788 w 10587038"/>
              <a:gd name="connsiteY307" fmla="*/ 3400425 h 5886450"/>
              <a:gd name="connsiteX308" fmla="*/ 9744075 w 10587038"/>
              <a:gd name="connsiteY308" fmla="*/ 3443288 h 5886450"/>
              <a:gd name="connsiteX309" fmla="*/ 9786938 w 10587038"/>
              <a:gd name="connsiteY309" fmla="*/ 3271838 h 5886450"/>
              <a:gd name="connsiteX310" fmla="*/ 9758363 w 10587038"/>
              <a:gd name="connsiteY310" fmla="*/ 2771775 h 5886450"/>
              <a:gd name="connsiteX311" fmla="*/ 9729788 w 10587038"/>
              <a:gd name="connsiteY311" fmla="*/ 2657475 h 5886450"/>
              <a:gd name="connsiteX312" fmla="*/ 9729788 w 10587038"/>
              <a:gd name="connsiteY312" fmla="*/ 2014538 h 5886450"/>
              <a:gd name="connsiteX313" fmla="*/ 9786938 w 10587038"/>
              <a:gd name="connsiteY313" fmla="*/ 2043113 h 5886450"/>
              <a:gd name="connsiteX314" fmla="*/ 9801225 w 10587038"/>
              <a:gd name="connsiteY314" fmla="*/ 2085975 h 5886450"/>
              <a:gd name="connsiteX315" fmla="*/ 9872663 w 10587038"/>
              <a:gd name="connsiteY315" fmla="*/ 2185988 h 5886450"/>
              <a:gd name="connsiteX316" fmla="*/ 9886950 w 10587038"/>
              <a:gd name="connsiteY316" fmla="*/ 2228850 h 5886450"/>
              <a:gd name="connsiteX317" fmla="*/ 9958388 w 10587038"/>
              <a:gd name="connsiteY317" fmla="*/ 2357438 h 5886450"/>
              <a:gd name="connsiteX318" fmla="*/ 10001250 w 10587038"/>
              <a:gd name="connsiteY318" fmla="*/ 2457450 h 5886450"/>
              <a:gd name="connsiteX319" fmla="*/ 10029825 w 10587038"/>
              <a:gd name="connsiteY319" fmla="*/ 2414588 h 5886450"/>
              <a:gd name="connsiteX320" fmla="*/ 10072688 w 10587038"/>
              <a:gd name="connsiteY320" fmla="*/ 2371725 h 5886450"/>
              <a:gd name="connsiteX321" fmla="*/ 10115550 w 10587038"/>
              <a:gd name="connsiteY321" fmla="*/ 2286000 h 5886450"/>
              <a:gd name="connsiteX322" fmla="*/ 10158413 w 10587038"/>
              <a:gd name="connsiteY322" fmla="*/ 2271713 h 5886450"/>
              <a:gd name="connsiteX323" fmla="*/ 10244138 w 10587038"/>
              <a:gd name="connsiteY323" fmla="*/ 2286000 h 5886450"/>
              <a:gd name="connsiteX324" fmla="*/ 10329863 w 10587038"/>
              <a:gd name="connsiteY324" fmla="*/ 2314575 h 5886450"/>
              <a:gd name="connsiteX325" fmla="*/ 10415588 w 10587038"/>
              <a:gd name="connsiteY325" fmla="*/ 2257425 h 5886450"/>
              <a:gd name="connsiteX326" fmla="*/ 10587038 w 10587038"/>
              <a:gd name="connsiteY326" fmla="*/ 2243138 h 588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</a:cxnLst>
            <a:rect l="l" t="t" r="r" b="b"/>
            <a:pathLst>
              <a:path w="10587038" h="5886450">
                <a:moveTo>
                  <a:pt x="0" y="5886450"/>
                </a:moveTo>
                <a:cubicBezTo>
                  <a:pt x="4763" y="5815013"/>
                  <a:pt x="7806" y="5743440"/>
                  <a:pt x="14288" y="5672138"/>
                </a:cubicBezTo>
                <a:cubicBezTo>
                  <a:pt x="17337" y="5638600"/>
                  <a:pt x="24398" y="5605541"/>
                  <a:pt x="28575" y="5572125"/>
                </a:cubicBezTo>
                <a:cubicBezTo>
                  <a:pt x="33924" y="5529332"/>
                  <a:pt x="38774" y="5486470"/>
                  <a:pt x="42863" y="5443538"/>
                </a:cubicBezTo>
                <a:cubicBezTo>
                  <a:pt x="48300" y="5386448"/>
                  <a:pt x="51147" y="5329121"/>
                  <a:pt x="57150" y="5272088"/>
                </a:cubicBezTo>
                <a:cubicBezTo>
                  <a:pt x="60675" y="5238597"/>
                  <a:pt x="68087" y="5205584"/>
                  <a:pt x="71438" y="5172075"/>
                </a:cubicBezTo>
                <a:cubicBezTo>
                  <a:pt x="77617" y="5110288"/>
                  <a:pt x="78868" y="5048053"/>
                  <a:pt x="85725" y="4986338"/>
                </a:cubicBezTo>
                <a:cubicBezTo>
                  <a:pt x="89352" y="4953696"/>
                  <a:pt x="105858" y="4891519"/>
                  <a:pt x="114300" y="4857750"/>
                </a:cubicBezTo>
                <a:cubicBezTo>
                  <a:pt x="128588" y="4862513"/>
                  <a:pt x="147157" y="4860782"/>
                  <a:pt x="157163" y="4872038"/>
                </a:cubicBezTo>
                <a:cubicBezTo>
                  <a:pt x="170004" y="4886485"/>
                  <a:pt x="241635" y="5002049"/>
                  <a:pt x="257175" y="5043488"/>
                </a:cubicBezTo>
                <a:cubicBezTo>
                  <a:pt x="264070" y="5061874"/>
                  <a:pt x="265253" y="5082009"/>
                  <a:pt x="271463" y="5100638"/>
                </a:cubicBezTo>
                <a:cubicBezTo>
                  <a:pt x="279573" y="5124969"/>
                  <a:pt x="290513" y="5148263"/>
                  <a:pt x="300038" y="5172075"/>
                </a:cubicBezTo>
                <a:cubicBezTo>
                  <a:pt x="332790" y="5335835"/>
                  <a:pt x="306893" y="5271509"/>
                  <a:pt x="357188" y="5372100"/>
                </a:cubicBezTo>
                <a:cubicBezTo>
                  <a:pt x="361950" y="5395913"/>
                  <a:pt x="368933" y="5467689"/>
                  <a:pt x="371475" y="5443538"/>
                </a:cubicBezTo>
                <a:cubicBezTo>
                  <a:pt x="383451" y="5329767"/>
                  <a:pt x="380050" y="5214894"/>
                  <a:pt x="385763" y="5100638"/>
                </a:cubicBezTo>
                <a:cubicBezTo>
                  <a:pt x="400840" y="4799103"/>
                  <a:pt x="396805" y="4933064"/>
                  <a:pt x="428625" y="4614863"/>
                </a:cubicBezTo>
                <a:cubicBezTo>
                  <a:pt x="434331" y="4557800"/>
                  <a:pt x="437560" y="4500511"/>
                  <a:pt x="442913" y="4443413"/>
                </a:cubicBezTo>
                <a:cubicBezTo>
                  <a:pt x="451848" y="4348106"/>
                  <a:pt x="464902" y="4253161"/>
                  <a:pt x="471488" y="4157663"/>
                </a:cubicBezTo>
                <a:cubicBezTo>
                  <a:pt x="483957" y="3976867"/>
                  <a:pt x="488988" y="3795625"/>
                  <a:pt x="500063" y="3614738"/>
                </a:cubicBezTo>
                <a:cubicBezTo>
                  <a:pt x="503278" y="3562233"/>
                  <a:pt x="510963" y="3510070"/>
                  <a:pt x="514350" y="3457575"/>
                </a:cubicBezTo>
                <a:cubicBezTo>
                  <a:pt x="520490" y="3362404"/>
                  <a:pt x="521323" y="3266913"/>
                  <a:pt x="528638" y="3171825"/>
                </a:cubicBezTo>
                <a:cubicBezTo>
                  <a:pt x="536884" y="3064622"/>
                  <a:pt x="572442" y="2770919"/>
                  <a:pt x="585788" y="2657475"/>
                </a:cubicBezTo>
                <a:cubicBezTo>
                  <a:pt x="590550" y="2524125"/>
                  <a:pt x="592239" y="2390630"/>
                  <a:pt x="600075" y="2257425"/>
                </a:cubicBezTo>
                <a:cubicBezTo>
                  <a:pt x="601776" y="2228506"/>
                  <a:pt x="612141" y="2200584"/>
                  <a:pt x="614363" y="2171700"/>
                </a:cubicBezTo>
                <a:cubicBezTo>
                  <a:pt x="648570" y="1727015"/>
                  <a:pt x="610233" y="2045682"/>
                  <a:pt x="642938" y="1685925"/>
                </a:cubicBezTo>
                <a:cubicBezTo>
                  <a:pt x="646414" y="1647686"/>
                  <a:pt x="653205" y="1609811"/>
                  <a:pt x="657225" y="1571625"/>
                </a:cubicBezTo>
                <a:cubicBezTo>
                  <a:pt x="662732" y="1519311"/>
                  <a:pt x="666750" y="1466850"/>
                  <a:pt x="671513" y="1414463"/>
                </a:cubicBezTo>
                <a:cubicBezTo>
                  <a:pt x="681038" y="1514475"/>
                  <a:pt x="690411" y="1614502"/>
                  <a:pt x="700088" y="1714500"/>
                </a:cubicBezTo>
                <a:cubicBezTo>
                  <a:pt x="704698" y="1762140"/>
                  <a:pt x="710400" y="1809678"/>
                  <a:pt x="714375" y="1857375"/>
                </a:cubicBezTo>
                <a:cubicBezTo>
                  <a:pt x="719138" y="1914525"/>
                  <a:pt x="722330" y="1971828"/>
                  <a:pt x="728663" y="2028825"/>
                </a:cubicBezTo>
                <a:cubicBezTo>
                  <a:pt x="736622" y="2100454"/>
                  <a:pt x="747713" y="2171700"/>
                  <a:pt x="757238" y="2243138"/>
                </a:cubicBezTo>
                <a:cubicBezTo>
                  <a:pt x="796358" y="2829962"/>
                  <a:pt x="735416" y="1900748"/>
                  <a:pt x="800100" y="3000375"/>
                </a:cubicBezTo>
                <a:lnTo>
                  <a:pt x="828675" y="3486150"/>
                </a:lnTo>
                <a:cubicBezTo>
                  <a:pt x="833438" y="3567113"/>
                  <a:pt x="837185" y="3648141"/>
                  <a:pt x="842963" y="3729038"/>
                </a:cubicBezTo>
                <a:lnTo>
                  <a:pt x="857250" y="3929063"/>
                </a:lnTo>
                <a:cubicBezTo>
                  <a:pt x="862013" y="4205288"/>
                  <a:pt x="865661" y="4481534"/>
                  <a:pt x="871538" y="4757738"/>
                </a:cubicBezTo>
                <a:cubicBezTo>
                  <a:pt x="883008" y="5296847"/>
                  <a:pt x="831870" y="5433950"/>
                  <a:pt x="900113" y="5229225"/>
                </a:cubicBezTo>
                <a:cubicBezTo>
                  <a:pt x="904875" y="5176838"/>
                  <a:pt x="906961" y="5124138"/>
                  <a:pt x="914400" y="5072063"/>
                </a:cubicBezTo>
                <a:cubicBezTo>
                  <a:pt x="916530" y="5057154"/>
                  <a:pt x="925734" y="5043968"/>
                  <a:pt x="928688" y="5029200"/>
                </a:cubicBezTo>
                <a:cubicBezTo>
                  <a:pt x="935292" y="4996178"/>
                  <a:pt x="936371" y="4962210"/>
                  <a:pt x="942975" y="4929188"/>
                </a:cubicBezTo>
                <a:cubicBezTo>
                  <a:pt x="950677" y="4890678"/>
                  <a:pt x="961217" y="4852777"/>
                  <a:pt x="971550" y="4814888"/>
                </a:cubicBezTo>
                <a:cubicBezTo>
                  <a:pt x="975513" y="4800358"/>
                  <a:pt x="982185" y="4786636"/>
                  <a:pt x="985838" y="4772025"/>
                </a:cubicBezTo>
                <a:cubicBezTo>
                  <a:pt x="991728" y="4748466"/>
                  <a:pt x="995363" y="4724400"/>
                  <a:pt x="1000125" y="4700588"/>
                </a:cubicBezTo>
                <a:cubicBezTo>
                  <a:pt x="1014413" y="4719638"/>
                  <a:pt x="1035458" y="4735147"/>
                  <a:pt x="1042988" y="4757738"/>
                </a:cubicBezTo>
                <a:cubicBezTo>
                  <a:pt x="1055130" y="4794164"/>
                  <a:pt x="1051845" y="4834027"/>
                  <a:pt x="1057275" y="4872038"/>
                </a:cubicBezTo>
                <a:cubicBezTo>
                  <a:pt x="1061372" y="4900716"/>
                  <a:pt x="1066381" y="4929261"/>
                  <a:pt x="1071563" y="4957763"/>
                </a:cubicBezTo>
                <a:cubicBezTo>
                  <a:pt x="1093352" y="5077600"/>
                  <a:pt x="1075350" y="4985305"/>
                  <a:pt x="1100138" y="5072063"/>
                </a:cubicBezTo>
                <a:cubicBezTo>
                  <a:pt x="1105532" y="5090944"/>
                  <a:pt x="1107530" y="5110827"/>
                  <a:pt x="1114425" y="5129213"/>
                </a:cubicBezTo>
                <a:cubicBezTo>
                  <a:pt x="1121903" y="5149155"/>
                  <a:pt x="1136265" y="5166157"/>
                  <a:pt x="1143000" y="5186363"/>
                </a:cubicBezTo>
                <a:cubicBezTo>
                  <a:pt x="1155419" y="5223620"/>
                  <a:pt x="1159156" y="5263406"/>
                  <a:pt x="1171575" y="5300663"/>
                </a:cubicBezTo>
                <a:lnTo>
                  <a:pt x="1200150" y="5386388"/>
                </a:lnTo>
                <a:lnTo>
                  <a:pt x="1214438" y="5429250"/>
                </a:lnTo>
                <a:cubicBezTo>
                  <a:pt x="1233488" y="5410200"/>
                  <a:pt x="1260738" y="5396759"/>
                  <a:pt x="1271588" y="5372100"/>
                </a:cubicBezTo>
                <a:cubicBezTo>
                  <a:pt x="1324435" y="5251992"/>
                  <a:pt x="1412894" y="4935530"/>
                  <a:pt x="1443038" y="4800600"/>
                </a:cubicBezTo>
                <a:cubicBezTo>
                  <a:pt x="1522668" y="4444162"/>
                  <a:pt x="1608167" y="4088706"/>
                  <a:pt x="1671638" y="3729038"/>
                </a:cubicBezTo>
                <a:cubicBezTo>
                  <a:pt x="1743075" y="3324225"/>
                  <a:pt x="1825395" y="2921183"/>
                  <a:pt x="1885950" y="2514600"/>
                </a:cubicBezTo>
                <a:cubicBezTo>
                  <a:pt x="1977784" y="1898007"/>
                  <a:pt x="2023715" y="1559207"/>
                  <a:pt x="2143125" y="914400"/>
                </a:cubicBezTo>
                <a:cubicBezTo>
                  <a:pt x="2166938" y="785813"/>
                  <a:pt x="2196070" y="658097"/>
                  <a:pt x="2214563" y="528638"/>
                </a:cubicBezTo>
                <a:cubicBezTo>
                  <a:pt x="2219325" y="495300"/>
                  <a:pt x="2222549" y="461706"/>
                  <a:pt x="2228850" y="428625"/>
                </a:cubicBezTo>
                <a:cubicBezTo>
                  <a:pt x="2241609" y="361641"/>
                  <a:pt x="2260029" y="295780"/>
                  <a:pt x="2271713" y="228600"/>
                </a:cubicBezTo>
                <a:cubicBezTo>
                  <a:pt x="2277311" y="196413"/>
                  <a:pt x="2280484" y="89071"/>
                  <a:pt x="2300288" y="42862"/>
                </a:cubicBezTo>
                <a:cubicBezTo>
                  <a:pt x="2307052" y="27079"/>
                  <a:pt x="2319338" y="14287"/>
                  <a:pt x="2328863" y="0"/>
                </a:cubicBezTo>
                <a:cubicBezTo>
                  <a:pt x="2333625" y="95250"/>
                  <a:pt x="2336588" y="190607"/>
                  <a:pt x="2343150" y="285750"/>
                </a:cubicBezTo>
                <a:cubicBezTo>
                  <a:pt x="2346117" y="328774"/>
                  <a:pt x="2355046" y="371278"/>
                  <a:pt x="2357438" y="414338"/>
                </a:cubicBezTo>
                <a:cubicBezTo>
                  <a:pt x="2364576" y="542815"/>
                  <a:pt x="2364685" y="671617"/>
                  <a:pt x="2371725" y="800100"/>
                </a:cubicBezTo>
                <a:cubicBezTo>
                  <a:pt x="2383737" y="1019312"/>
                  <a:pt x="2404146" y="1238033"/>
                  <a:pt x="2414588" y="1457325"/>
                </a:cubicBezTo>
                <a:cubicBezTo>
                  <a:pt x="2429819" y="1777178"/>
                  <a:pt x="2434620" y="1845730"/>
                  <a:pt x="2443163" y="2200275"/>
                </a:cubicBezTo>
                <a:cubicBezTo>
                  <a:pt x="2449130" y="2447899"/>
                  <a:pt x="2449198" y="2695667"/>
                  <a:pt x="2457450" y="2943225"/>
                </a:cubicBezTo>
                <a:cubicBezTo>
                  <a:pt x="2458729" y="2981600"/>
                  <a:pt x="2464869" y="3019748"/>
                  <a:pt x="2471738" y="3057525"/>
                </a:cubicBezTo>
                <a:cubicBezTo>
                  <a:pt x="2474432" y="3072343"/>
                  <a:pt x="2481263" y="3086100"/>
                  <a:pt x="2486025" y="3100388"/>
                </a:cubicBezTo>
                <a:cubicBezTo>
                  <a:pt x="2515225" y="3392373"/>
                  <a:pt x="2485481" y="3079024"/>
                  <a:pt x="2514600" y="3457575"/>
                </a:cubicBezTo>
                <a:cubicBezTo>
                  <a:pt x="2518635" y="3510024"/>
                  <a:pt x="2523654" y="3562395"/>
                  <a:pt x="2528888" y="3614738"/>
                </a:cubicBezTo>
                <a:cubicBezTo>
                  <a:pt x="2533179" y="3657650"/>
                  <a:pt x="2539594" y="3700348"/>
                  <a:pt x="2543175" y="3743325"/>
                </a:cubicBezTo>
                <a:cubicBezTo>
                  <a:pt x="2549121" y="3814674"/>
                  <a:pt x="2550566" y="3886375"/>
                  <a:pt x="2557463" y="3957638"/>
                </a:cubicBezTo>
                <a:cubicBezTo>
                  <a:pt x="2564860" y="4034074"/>
                  <a:pt x="2586038" y="4186238"/>
                  <a:pt x="2586038" y="4186238"/>
                </a:cubicBezTo>
                <a:cubicBezTo>
                  <a:pt x="2581275" y="4262438"/>
                  <a:pt x="2583658" y="4339424"/>
                  <a:pt x="2571750" y="4414838"/>
                </a:cubicBezTo>
                <a:cubicBezTo>
                  <a:pt x="2569072" y="4431799"/>
                  <a:pt x="2544884" y="4440614"/>
                  <a:pt x="2543175" y="4457700"/>
                </a:cubicBezTo>
                <a:cubicBezTo>
                  <a:pt x="2539824" y="4491209"/>
                  <a:pt x="2553286" y="4524297"/>
                  <a:pt x="2557463" y="4557713"/>
                </a:cubicBezTo>
                <a:cubicBezTo>
                  <a:pt x="2562812" y="4600506"/>
                  <a:pt x="2565651" y="4643607"/>
                  <a:pt x="2571750" y="4686300"/>
                </a:cubicBezTo>
                <a:cubicBezTo>
                  <a:pt x="2599512" y="4880636"/>
                  <a:pt x="2571834" y="4667642"/>
                  <a:pt x="2600325" y="4800600"/>
                </a:cubicBezTo>
                <a:cubicBezTo>
                  <a:pt x="2611482" y="4852665"/>
                  <a:pt x="2620146" y="4905241"/>
                  <a:pt x="2628900" y="4957763"/>
                </a:cubicBezTo>
                <a:cubicBezTo>
                  <a:pt x="2636492" y="5003313"/>
                  <a:pt x="2646937" y="5096077"/>
                  <a:pt x="2657475" y="5143500"/>
                </a:cubicBezTo>
                <a:cubicBezTo>
                  <a:pt x="2660742" y="5158202"/>
                  <a:pt x="2667000" y="5172075"/>
                  <a:pt x="2671763" y="5186363"/>
                </a:cubicBezTo>
                <a:cubicBezTo>
                  <a:pt x="2676525" y="5010150"/>
                  <a:pt x="2669596" y="4833232"/>
                  <a:pt x="2686050" y="4657725"/>
                </a:cubicBezTo>
                <a:cubicBezTo>
                  <a:pt x="2688444" y="4632190"/>
                  <a:pt x="2706515" y="4704832"/>
                  <a:pt x="2714625" y="4729163"/>
                </a:cubicBezTo>
                <a:cubicBezTo>
                  <a:pt x="2720835" y="4747792"/>
                  <a:pt x="2725062" y="4767058"/>
                  <a:pt x="2728913" y="4786313"/>
                </a:cubicBezTo>
                <a:cubicBezTo>
                  <a:pt x="2734594" y="4814720"/>
                  <a:pt x="2738795" y="4843406"/>
                  <a:pt x="2743200" y="4872038"/>
                </a:cubicBezTo>
                <a:cubicBezTo>
                  <a:pt x="2748321" y="4905322"/>
                  <a:pt x="2750884" y="4939028"/>
                  <a:pt x="2757488" y="4972050"/>
                </a:cubicBezTo>
                <a:cubicBezTo>
                  <a:pt x="2760442" y="4986818"/>
                  <a:pt x="2768122" y="5000302"/>
                  <a:pt x="2771775" y="5014913"/>
                </a:cubicBezTo>
                <a:cubicBezTo>
                  <a:pt x="2777665" y="5038472"/>
                  <a:pt x="2781300" y="5062538"/>
                  <a:pt x="2786063" y="5086350"/>
                </a:cubicBezTo>
                <a:cubicBezTo>
                  <a:pt x="2790825" y="5043488"/>
                  <a:pt x="2796059" y="5000675"/>
                  <a:pt x="2800350" y="4957763"/>
                </a:cubicBezTo>
                <a:cubicBezTo>
                  <a:pt x="2805584" y="4905420"/>
                  <a:pt x="2808370" y="4852829"/>
                  <a:pt x="2814638" y="4800600"/>
                </a:cubicBezTo>
                <a:cubicBezTo>
                  <a:pt x="2822663" y="4733728"/>
                  <a:pt x="2836673" y="4667609"/>
                  <a:pt x="2843213" y="4600575"/>
                </a:cubicBezTo>
                <a:cubicBezTo>
                  <a:pt x="2855733" y="4472245"/>
                  <a:pt x="2860114" y="4343223"/>
                  <a:pt x="2871788" y="4214813"/>
                </a:cubicBezTo>
                <a:cubicBezTo>
                  <a:pt x="2875542" y="4173522"/>
                  <a:pt x="2900713" y="3955532"/>
                  <a:pt x="2914650" y="3871913"/>
                </a:cubicBezTo>
                <a:cubicBezTo>
                  <a:pt x="2918642" y="3847959"/>
                  <a:pt x="2924175" y="3824288"/>
                  <a:pt x="2928938" y="3800475"/>
                </a:cubicBezTo>
                <a:cubicBezTo>
                  <a:pt x="2933700" y="3733800"/>
                  <a:pt x="2935415" y="3666837"/>
                  <a:pt x="2943225" y="3600450"/>
                </a:cubicBezTo>
                <a:cubicBezTo>
                  <a:pt x="2944985" y="3585493"/>
                  <a:pt x="2944982" y="3549234"/>
                  <a:pt x="2957513" y="3557588"/>
                </a:cubicBezTo>
                <a:cubicBezTo>
                  <a:pt x="2978852" y="3571814"/>
                  <a:pt x="2976563" y="3605213"/>
                  <a:pt x="2986088" y="3629025"/>
                </a:cubicBezTo>
                <a:cubicBezTo>
                  <a:pt x="2990850" y="3657600"/>
                  <a:pt x="2993955" y="3686501"/>
                  <a:pt x="3000375" y="3714750"/>
                </a:cubicBezTo>
                <a:cubicBezTo>
                  <a:pt x="3017782" y="3791342"/>
                  <a:pt x="3043474" y="3866072"/>
                  <a:pt x="3057525" y="3943350"/>
                </a:cubicBezTo>
                <a:cubicBezTo>
                  <a:pt x="3067050" y="3995738"/>
                  <a:pt x="3074299" y="4048591"/>
                  <a:pt x="3086100" y="4100513"/>
                </a:cubicBezTo>
                <a:cubicBezTo>
                  <a:pt x="3166213" y="4453008"/>
                  <a:pt x="3092728" y="4047928"/>
                  <a:pt x="3171825" y="4443413"/>
                </a:cubicBezTo>
                <a:cubicBezTo>
                  <a:pt x="3192710" y="4547838"/>
                  <a:pt x="3209584" y="4653026"/>
                  <a:pt x="3228975" y="4757738"/>
                </a:cubicBezTo>
                <a:cubicBezTo>
                  <a:pt x="3258576" y="4917581"/>
                  <a:pt x="3222450" y="4725160"/>
                  <a:pt x="3286125" y="4943475"/>
                </a:cubicBezTo>
                <a:cubicBezTo>
                  <a:pt x="3308118" y="5018878"/>
                  <a:pt x="3318436" y="5097561"/>
                  <a:pt x="3343275" y="5172075"/>
                </a:cubicBezTo>
                <a:cubicBezTo>
                  <a:pt x="3391286" y="5316106"/>
                  <a:pt x="3318037" y="5092711"/>
                  <a:pt x="3371850" y="5272088"/>
                </a:cubicBezTo>
                <a:cubicBezTo>
                  <a:pt x="3380505" y="5300938"/>
                  <a:pt x="3400425" y="5357813"/>
                  <a:pt x="3400425" y="5357813"/>
                </a:cubicBezTo>
                <a:cubicBezTo>
                  <a:pt x="3677249" y="4388924"/>
                  <a:pt x="3403715" y="5380328"/>
                  <a:pt x="3443288" y="2557463"/>
                </a:cubicBezTo>
                <a:cubicBezTo>
                  <a:pt x="3444962" y="2438032"/>
                  <a:pt x="3464255" y="2319475"/>
                  <a:pt x="3471863" y="2200275"/>
                </a:cubicBezTo>
                <a:cubicBezTo>
                  <a:pt x="3478544" y="2095605"/>
                  <a:pt x="3475714" y="1990313"/>
                  <a:pt x="3486150" y="1885950"/>
                </a:cubicBezTo>
                <a:cubicBezTo>
                  <a:pt x="3490058" y="1846872"/>
                  <a:pt x="3507377" y="1810229"/>
                  <a:pt x="3514725" y="1771650"/>
                </a:cubicBezTo>
                <a:cubicBezTo>
                  <a:pt x="3567948" y="1492229"/>
                  <a:pt x="3523647" y="1683308"/>
                  <a:pt x="3557588" y="1428750"/>
                </a:cubicBezTo>
                <a:cubicBezTo>
                  <a:pt x="3560183" y="1409286"/>
                  <a:pt x="3567615" y="1390769"/>
                  <a:pt x="3571875" y="1371600"/>
                </a:cubicBezTo>
                <a:cubicBezTo>
                  <a:pt x="3577143" y="1347894"/>
                  <a:pt x="3581400" y="1323975"/>
                  <a:pt x="3586163" y="1300163"/>
                </a:cubicBezTo>
                <a:cubicBezTo>
                  <a:pt x="3590925" y="1404938"/>
                  <a:pt x="3592249" y="1509926"/>
                  <a:pt x="3600450" y="1614488"/>
                </a:cubicBezTo>
                <a:cubicBezTo>
                  <a:pt x="3611307" y="1752912"/>
                  <a:pt x="3635160" y="1890215"/>
                  <a:pt x="3643313" y="2028825"/>
                </a:cubicBezTo>
                <a:cubicBezTo>
                  <a:pt x="3659950" y="2311669"/>
                  <a:pt x="3651531" y="2240184"/>
                  <a:pt x="3686175" y="2528888"/>
                </a:cubicBezTo>
                <a:cubicBezTo>
                  <a:pt x="3704474" y="2681380"/>
                  <a:pt x="3743325" y="2986088"/>
                  <a:pt x="3743325" y="2986088"/>
                </a:cubicBezTo>
                <a:cubicBezTo>
                  <a:pt x="3748088" y="3067050"/>
                  <a:pt x="3750270" y="3148206"/>
                  <a:pt x="3757613" y="3228975"/>
                </a:cubicBezTo>
                <a:cubicBezTo>
                  <a:pt x="3759812" y="3253159"/>
                  <a:pt x="3768888" y="3276316"/>
                  <a:pt x="3771900" y="3300413"/>
                </a:cubicBezTo>
                <a:cubicBezTo>
                  <a:pt x="3778425" y="3352610"/>
                  <a:pt x="3779236" y="3405433"/>
                  <a:pt x="3786188" y="3457575"/>
                </a:cubicBezTo>
                <a:cubicBezTo>
                  <a:pt x="3795367" y="3526416"/>
                  <a:pt x="3788566" y="3510755"/>
                  <a:pt x="3843338" y="3529013"/>
                </a:cubicBezTo>
                <a:lnTo>
                  <a:pt x="3900488" y="3614738"/>
                </a:lnTo>
                <a:lnTo>
                  <a:pt x="3929063" y="3657600"/>
                </a:lnTo>
                <a:cubicBezTo>
                  <a:pt x="3933825" y="3681413"/>
                  <a:pt x="3935671" y="3706000"/>
                  <a:pt x="3943350" y="3729038"/>
                </a:cubicBezTo>
                <a:cubicBezTo>
                  <a:pt x="3959570" y="3777700"/>
                  <a:pt x="4000500" y="3871913"/>
                  <a:pt x="4000500" y="3871913"/>
                </a:cubicBezTo>
                <a:cubicBezTo>
                  <a:pt x="4005263" y="3905250"/>
                  <a:pt x="4008184" y="3938903"/>
                  <a:pt x="4014788" y="3971925"/>
                </a:cubicBezTo>
                <a:cubicBezTo>
                  <a:pt x="4017742" y="3986693"/>
                  <a:pt x="4024938" y="4000307"/>
                  <a:pt x="4029075" y="4014788"/>
                </a:cubicBezTo>
                <a:cubicBezTo>
                  <a:pt x="4034469" y="4033669"/>
                  <a:pt x="4038600" y="4052888"/>
                  <a:pt x="4043363" y="4071938"/>
                </a:cubicBezTo>
                <a:cubicBezTo>
                  <a:pt x="4057650" y="4048125"/>
                  <a:pt x="4075544" y="4026134"/>
                  <a:pt x="4086225" y="4000500"/>
                </a:cubicBezTo>
                <a:cubicBezTo>
                  <a:pt x="4112919" y="3936434"/>
                  <a:pt x="4154007" y="3711765"/>
                  <a:pt x="4157663" y="3686175"/>
                </a:cubicBezTo>
                <a:cubicBezTo>
                  <a:pt x="4162929" y="3649314"/>
                  <a:pt x="4166288" y="3583200"/>
                  <a:pt x="4186238" y="3543300"/>
                </a:cubicBezTo>
                <a:cubicBezTo>
                  <a:pt x="4193917" y="3527942"/>
                  <a:pt x="4205288" y="3514725"/>
                  <a:pt x="4214813" y="3500438"/>
                </a:cubicBezTo>
                <a:cubicBezTo>
                  <a:pt x="4284689" y="3593608"/>
                  <a:pt x="4244678" y="3521175"/>
                  <a:pt x="4271963" y="3657600"/>
                </a:cubicBezTo>
                <a:cubicBezTo>
                  <a:pt x="4279665" y="3696110"/>
                  <a:pt x="4300538" y="3771900"/>
                  <a:pt x="4300538" y="3771900"/>
                </a:cubicBezTo>
                <a:cubicBezTo>
                  <a:pt x="4319588" y="3724275"/>
                  <a:pt x="4344353" y="3678555"/>
                  <a:pt x="4357688" y="3629025"/>
                </a:cubicBezTo>
                <a:cubicBezTo>
                  <a:pt x="4395356" y="3489116"/>
                  <a:pt x="4407479" y="3328978"/>
                  <a:pt x="4429125" y="3186113"/>
                </a:cubicBezTo>
                <a:cubicBezTo>
                  <a:pt x="4442144" y="3100186"/>
                  <a:pt x="4458913" y="3014856"/>
                  <a:pt x="4471988" y="2928938"/>
                </a:cubicBezTo>
                <a:cubicBezTo>
                  <a:pt x="4492253" y="2795767"/>
                  <a:pt x="4510607" y="2662311"/>
                  <a:pt x="4529138" y="2528888"/>
                </a:cubicBezTo>
                <a:cubicBezTo>
                  <a:pt x="4547912" y="2393713"/>
                  <a:pt x="4541185" y="2397210"/>
                  <a:pt x="4572000" y="2243138"/>
                </a:cubicBezTo>
                <a:cubicBezTo>
                  <a:pt x="4574954" y="2228370"/>
                  <a:pt x="4581960" y="2214700"/>
                  <a:pt x="4586288" y="2200275"/>
                </a:cubicBezTo>
                <a:cubicBezTo>
                  <a:pt x="4596251" y="2167066"/>
                  <a:pt x="4606454" y="2133899"/>
                  <a:pt x="4614863" y="2100263"/>
                </a:cubicBezTo>
                <a:lnTo>
                  <a:pt x="4643438" y="1985963"/>
                </a:lnTo>
                <a:cubicBezTo>
                  <a:pt x="4657725" y="2000250"/>
                  <a:pt x="4678094" y="2010361"/>
                  <a:pt x="4686300" y="2028825"/>
                </a:cubicBezTo>
                <a:cubicBezTo>
                  <a:pt x="4698066" y="2055297"/>
                  <a:pt x="4696759" y="2085835"/>
                  <a:pt x="4700588" y="2114550"/>
                </a:cubicBezTo>
                <a:cubicBezTo>
                  <a:pt x="4706288" y="2157298"/>
                  <a:pt x="4711084" y="2200178"/>
                  <a:pt x="4714875" y="2243138"/>
                </a:cubicBezTo>
                <a:cubicBezTo>
                  <a:pt x="4725373" y="2362118"/>
                  <a:pt x="4736436" y="2481088"/>
                  <a:pt x="4743450" y="2600325"/>
                </a:cubicBezTo>
                <a:cubicBezTo>
                  <a:pt x="4748213" y="2681288"/>
                  <a:pt x="4749975" y="2762483"/>
                  <a:pt x="4757738" y="2843213"/>
                </a:cubicBezTo>
                <a:cubicBezTo>
                  <a:pt x="4773796" y="3010215"/>
                  <a:pt x="4802935" y="3175929"/>
                  <a:pt x="4814888" y="3343275"/>
                </a:cubicBezTo>
                <a:cubicBezTo>
                  <a:pt x="4819650" y="3409950"/>
                  <a:pt x="4821793" y="3476864"/>
                  <a:pt x="4829175" y="3543300"/>
                </a:cubicBezTo>
                <a:cubicBezTo>
                  <a:pt x="4841276" y="3652212"/>
                  <a:pt x="4853282" y="3706701"/>
                  <a:pt x="4872038" y="3800475"/>
                </a:cubicBezTo>
                <a:cubicBezTo>
                  <a:pt x="4881563" y="3900488"/>
                  <a:pt x="4880911" y="4001999"/>
                  <a:pt x="4900613" y="4100513"/>
                </a:cubicBezTo>
                <a:cubicBezTo>
                  <a:pt x="4920581" y="4200357"/>
                  <a:pt x="4910908" y="4147997"/>
                  <a:pt x="4929188" y="4257675"/>
                </a:cubicBezTo>
                <a:cubicBezTo>
                  <a:pt x="4933950" y="4343400"/>
                  <a:pt x="4932826" y="4429656"/>
                  <a:pt x="4943475" y="4514850"/>
                </a:cubicBezTo>
                <a:cubicBezTo>
                  <a:pt x="4953114" y="4591964"/>
                  <a:pt x="4976732" y="4594010"/>
                  <a:pt x="5000625" y="4657725"/>
                </a:cubicBezTo>
                <a:cubicBezTo>
                  <a:pt x="5040166" y="4763166"/>
                  <a:pt x="4985580" y="4670874"/>
                  <a:pt x="5043488" y="4757738"/>
                </a:cubicBezTo>
                <a:cubicBezTo>
                  <a:pt x="5129210" y="4714877"/>
                  <a:pt x="5085322" y="4754901"/>
                  <a:pt x="5114925" y="4672013"/>
                </a:cubicBezTo>
                <a:cubicBezTo>
                  <a:pt x="5132177" y="4623708"/>
                  <a:pt x="5155854" y="4577799"/>
                  <a:pt x="5172075" y="4529138"/>
                </a:cubicBezTo>
                <a:cubicBezTo>
                  <a:pt x="5176838" y="4514850"/>
                  <a:pt x="5182710" y="4500886"/>
                  <a:pt x="5186363" y="4486275"/>
                </a:cubicBezTo>
                <a:cubicBezTo>
                  <a:pt x="5192253" y="4462716"/>
                  <a:pt x="5192351" y="4437660"/>
                  <a:pt x="5200650" y="4414838"/>
                </a:cubicBezTo>
                <a:cubicBezTo>
                  <a:pt x="5211568" y="4384814"/>
                  <a:pt x="5227998" y="4357040"/>
                  <a:pt x="5243513" y="4329113"/>
                </a:cubicBezTo>
                <a:cubicBezTo>
                  <a:pt x="5251852" y="4314102"/>
                  <a:pt x="5259946" y="4298392"/>
                  <a:pt x="5272088" y="4286250"/>
                </a:cubicBezTo>
                <a:cubicBezTo>
                  <a:pt x="5284230" y="4274108"/>
                  <a:pt x="5300663" y="4267200"/>
                  <a:pt x="5314950" y="4257675"/>
                </a:cubicBezTo>
                <a:cubicBezTo>
                  <a:pt x="5319713" y="4271963"/>
                  <a:pt x="5323950" y="4286436"/>
                  <a:pt x="5329238" y="4300538"/>
                </a:cubicBezTo>
                <a:cubicBezTo>
                  <a:pt x="5338243" y="4324552"/>
                  <a:pt x="5350271" y="4347462"/>
                  <a:pt x="5357813" y="4371975"/>
                </a:cubicBezTo>
                <a:cubicBezTo>
                  <a:pt x="5369363" y="4409511"/>
                  <a:pt x="5386388" y="4486275"/>
                  <a:pt x="5386388" y="4486275"/>
                </a:cubicBezTo>
                <a:cubicBezTo>
                  <a:pt x="5400675" y="4476750"/>
                  <a:pt x="5422646" y="4473550"/>
                  <a:pt x="5429250" y="4457700"/>
                </a:cubicBezTo>
                <a:cubicBezTo>
                  <a:pt x="5452821" y="4401130"/>
                  <a:pt x="5461710" y="4265022"/>
                  <a:pt x="5472113" y="4200525"/>
                </a:cubicBezTo>
                <a:cubicBezTo>
                  <a:pt x="5531791" y="3830523"/>
                  <a:pt x="5533302" y="3907541"/>
                  <a:pt x="5572125" y="3529013"/>
                </a:cubicBezTo>
                <a:cubicBezTo>
                  <a:pt x="5579430" y="3457790"/>
                  <a:pt x="5580211" y="3386027"/>
                  <a:pt x="5586413" y="3314700"/>
                </a:cubicBezTo>
                <a:cubicBezTo>
                  <a:pt x="5594398" y="3222871"/>
                  <a:pt x="5599060" y="3208599"/>
                  <a:pt x="5614988" y="3128963"/>
                </a:cubicBezTo>
                <a:cubicBezTo>
                  <a:pt x="5624513" y="3143250"/>
                  <a:pt x="5636799" y="3156042"/>
                  <a:pt x="5643563" y="3171825"/>
                </a:cubicBezTo>
                <a:cubicBezTo>
                  <a:pt x="5676697" y="3249139"/>
                  <a:pt x="5633487" y="3302062"/>
                  <a:pt x="5700713" y="3100388"/>
                </a:cubicBezTo>
                <a:cubicBezTo>
                  <a:pt x="5708028" y="2976025"/>
                  <a:pt x="5715576" y="2814032"/>
                  <a:pt x="5729288" y="2686050"/>
                </a:cubicBezTo>
                <a:cubicBezTo>
                  <a:pt x="5737469" y="2609694"/>
                  <a:pt x="5748338" y="2533650"/>
                  <a:pt x="5757863" y="2457450"/>
                </a:cubicBezTo>
                <a:cubicBezTo>
                  <a:pt x="5762625" y="2376488"/>
                  <a:pt x="5768842" y="2295598"/>
                  <a:pt x="5772150" y="2214563"/>
                </a:cubicBezTo>
                <a:cubicBezTo>
                  <a:pt x="5789938" y="1778764"/>
                  <a:pt x="5793104" y="1370720"/>
                  <a:pt x="5800725" y="928688"/>
                </a:cubicBezTo>
                <a:cubicBezTo>
                  <a:pt x="5834554" y="1097831"/>
                  <a:pt x="5847832" y="1152244"/>
                  <a:pt x="5872163" y="1314450"/>
                </a:cubicBezTo>
                <a:cubicBezTo>
                  <a:pt x="5877859" y="1352422"/>
                  <a:pt x="5879581" y="1390973"/>
                  <a:pt x="5886450" y="1428750"/>
                </a:cubicBezTo>
                <a:cubicBezTo>
                  <a:pt x="5939549" y="1720797"/>
                  <a:pt x="5969407" y="1792451"/>
                  <a:pt x="6000750" y="2071688"/>
                </a:cubicBezTo>
                <a:cubicBezTo>
                  <a:pt x="6170336" y="3582547"/>
                  <a:pt x="6057562" y="2783713"/>
                  <a:pt x="6129338" y="3286125"/>
                </a:cubicBezTo>
                <a:cubicBezTo>
                  <a:pt x="6156148" y="3688293"/>
                  <a:pt x="6124839" y="3324579"/>
                  <a:pt x="6172200" y="3671888"/>
                </a:cubicBezTo>
                <a:cubicBezTo>
                  <a:pt x="6178667" y="3719312"/>
                  <a:pt x="6180162" y="3767320"/>
                  <a:pt x="6186488" y="3814763"/>
                </a:cubicBezTo>
                <a:cubicBezTo>
                  <a:pt x="6189697" y="3838834"/>
                  <a:pt x="6196783" y="3862247"/>
                  <a:pt x="6200775" y="3886200"/>
                </a:cubicBezTo>
                <a:cubicBezTo>
                  <a:pt x="6206311" y="3919418"/>
                  <a:pt x="6208459" y="3953191"/>
                  <a:pt x="6215063" y="3986213"/>
                </a:cubicBezTo>
                <a:cubicBezTo>
                  <a:pt x="6218017" y="4000981"/>
                  <a:pt x="6225213" y="4014594"/>
                  <a:pt x="6229350" y="4029075"/>
                </a:cubicBezTo>
                <a:cubicBezTo>
                  <a:pt x="6234745" y="4047956"/>
                  <a:pt x="6239787" y="4066970"/>
                  <a:pt x="6243638" y="4086225"/>
                </a:cubicBezTo>
                <a:cubicBezTo>
                  <a:pt x="6249319" y="4114632"/>
                  <a:pt x="6251855" y="4143624"/>
                  <a:pt x="6257925" y="4171950"/>
                </a:cubicBezTo>
                <a:cubicBezTo>
                  <a:pt x="6266154" y="4210351"/>
                  <a:pt x="6286500" y="4286250"/>
                  <a:pt x="6286500" y="4286250"/>
                </a:cubicBezTo>
                <a:cubicBezTo>
                  <a:pt x="6296025" y="4110038"/>
                  <a:pt x="6293627" y="3932774"/>
                  <a:pt x="6315075" y="3757613"/>
                </a:cubicBezTo>
                <a:cubicBezTo>
                  <a:pt x="6329808" y="3637293"/>
                  <a:pt x="6362662" y="3614824"/>
                  <a:pt x="6400800" y="3529013"/>
                </a:cubicBezTo>
                <a:cubicBezTo>
                  <a:pt x="6411216" y="3505576"/>
                  <a:pt x="6420370" y="3481589"/>
                  <a:pt x="6429375" y="3457575"/>
                </a:cubicBezTo>
                <a:cubicBezTo>
                  <a:pt x="6434663" y="3443474"/>
                  <a:pt x="6437730" y="3428556"/>
                  <a:pt x="6443663" y="3414713"/>
                </a:cubicBezTo>
                <a:cubicBezTo>
                  <a:pt x="6452053" y="3395137"/>
                  <a:pt x="6462713" y="3376613"/>
                  <a:pt x="6472238" y="3357563"/>
                </a:cubicBezTo>
                <a:cubicBezTo>
                  <a:pt x="6477000" y="3338513"/>
                  <a:pt x="6481131" y="3319294"/>
                  <a:pt x="6486525" y="3300413"/>
                </a:cubicBezTo>
                <a:cubicBezTo>
                  <a:pt x="6490662" y="3285932"/>
                  <a:pt x="6496850" y="3272080"/>
                  <a:pt x="6500813" y="3257550"/>
                </a:cubicBezTo>
                <a:cubicBezTo>
                  <a:pt x="6511146" y="3219661"/>
                  <a:pt x="6516969" y="3180507"/>
                  <a:pt x="6529388" y="3143250"/>
                </a:cubicBezTo>
                <a:cubicBezTo>
                  <a:pt x="6541628" y="3106530"/>
                  <a:pt x="6550788" y="3082700"/>
                  <a:pt x="6557963" y="3043238"/>
                </a:cubicBezTo>
                <a:cubicBezTo>
                  <a:pt x="6584231" y="2898764"/>
                  <a:pt x="6557195" y="2988389"/>
                  <a:pt x="6586538" y="2900363"/>
                </a:cubicBezTo>
                <a:cubicBezTo>
                  <a:pt x="6726660" y="3087195"/>
                  <a:pt x="6553485" y="2854091"/>
                  <a:pt x="6657975" y="3000375"/>
                </a:cubicBezTo>
                <a:cubicBezTo>
                  <a:pt x="6671816" y="3019752"/>
                  <a:pt x="6686550" y="3038475"/>
                  <a:pt x="6700838" y="3057525"/>
                </a:cubicBezTo>
                <a:cubicBezTo>
                  <a:pt x="6704575" y="3068736"/>
                  <a:pt x="6732834" y="3160255"/>
                  <a:pt x="6743700" y="3157538"/>
                </a:cubicBezTo>
                <a:cubicBezTo>
                  <a:pt x="6749911" y="3155985"/>
                  <a:pt x="6780581" y="3061182"/>
                  <a:pt x="6786563" y="3043238"/>
                </a:cubicBezTo>
                <a:cubicBezTo>
                  <a:pt x="6796088" y="2971800"/>
                  <a:pt x="6806551" y="2900482"/>
                  <a:pt x="6815138" y="2828925"/>
                </a:cubicBezTo>
                <a:cubicBezTo>
                  <a:pt x="6820841" y="2781403"/>
                  <a:pt x="6822656" y="2733431"/>
                  <a:pt x="6829425" y="2686050"/>
                </a:cubicBezTo>
                <a:cubicBezTo>
                  <a:pt x="6836955" y="2633339"/>
                  <a:pt x="6849246" y="2581410"/>
                  <a:pt x="6858000" y="2528888"/>
                </a:cubicBezTo>
                <a:cubicBezTo>
                  <a:pt x="6868298" y="2467099"/>
                  <a:pt x="6877050" y="2405063"/>
                  <a:pt x="6886575" y="2343150"/>
                </a:cubicBezTo>
                <a:cubicBezTo>
                  <a:pt x="6891338" y="2271713"/>
                  <a:pt x="6894075" y="2200111"/>
                  <a:pt x="6900863" y="2128838"/>
                </a:cubicBezTo>
                <a:cubicBezTo>
                  <a:pt x="6904913" y="2086311"/>
                  <a:pt x="6940017" y="1918777"/>
                  <a:pt x="6943725" y="1900238"/>
                </a:cubicBezTo>
                <a:cubicBezTo>
                  <a:pt x="6950520" y="1825492"/>
                  <a:pt x="6952171" y="1745446"/>
                  <a:pt x="6972300" y="1671638"/>
                </a:cubicBezTo>
                <a:cubicBezTo>
                  <a:pt x="6980225" y="1642579"/>
                  <a:pt x="6987405" y="1612854"/>
                  <a:pt x="7000875" y="1585913"/>
                </a:cubicBezTo>
                <a:cubicBezTo>
                  <a:pt x="7010400" y="1566863"/>
                  <a:pt x="7015815" y="1545125"/>
                  <a:pt x="7029450" y="1528763"/>
                </a:cubicBezTo>
                <a:cubicBezTo>
                  <a:pt x="7040443" y="1515571"/>
                  <a:pt x="7058025" y="1509713"/>
                  <a:pt x="7072313" y="1500188"/>
                </a:cubicBezTo>
                <a:cubicBezTo>
                  <a:pt x="7134932" y="1583681"/>
                  <a:pt x="7105215" y="1526935"/>
                  <a:pt x="7129463" y="1628775"/>
                </a:cubicBezTo>
                <a:cubicBezTo>
                  <a:pt x="7147656" y="1705184"/>
                  <a:pt x="7171210" y="1780355"/>
                  <a:pt x="7186613" y="1857375"/>
                </a:cubicBezTo>
                <a:cubicBezTo>
                  <a:pt x="7191375" y="1881188"/>
                  <a:pt x="7197207" y="1904811"/>
                  <a:pt x="7200900" y="1928813"/>
                </a:cubicBezTo>
                <a:cubicBezTo>
                  <a:pt x="7206738" y="1966763"/>
                  <a:pt x="7208515" y="2005301"/>
                  <a:pt x="7215188" y="2043113"/>
                </a:cubicBezTo>
                <a:cubicBezTo>
                  <a:pt x="7222819" y="2086353"/>
                  <a:pt x="7234238" y="2128838"/>
                  <a:pt x="7243763" y="2171700"/>
                </a:cubicBezTo>
                <a:cubicBezTo>
                  <a:pt x="7246252" y="2194103"/>
                  <a:pt x="7266980" y="2386010"/>
                  <a:pt x="7272338" y="2414588"/>
                </a:cubicBezTo>
                <a:cubicBezTo>
                  <a:pt x="7279576" y="2453188"/>
                  <a:pt x="7291388" y="2490788"/>
                  <a:pt x="7300913" y="2528888"/>
                </a:cubicBezTo>
                <a:cubicBezTo>
                  <a:pt x="7305675" y="2590800"/>
                  <a:pt x="7308700" y="2652871"/>
                  <a:pt x="7315200" y="2714625"/>
                </a:cubicBezTo>
                <a:cubicBezTo>
                  <a:pt x="7318233" y="2743435"/>
                  <a:pt x="7325083" y="2771718"/>
                  <a:pt x="7329488" y="2800350"/>
                </a:cubicBezTo>
                <a:cubicBezTo>
                  <a:pt x="7334609" y="2833635"/>
                  <a:pt x="7340250" y="2866872"/>
                  <a:pt x="7343775" y="2900363"/>
                </a:cubicBezTo>
                <a:cubicBezTo>
                  <a:pt x="7349778" y="2957396"/>
                  <a:pt x="7352626" y="3014723"/>
                  <a:pt x="7358063" y="3071813"/>
                </a:cubicBezTo>
                <a:cubicBezTo>
                  <a:pt x="7362152" y="3114745"/>
                  <a:pt x="7367835" y="3157511"/>
                  <a:pt x="7372350" y="3200400"/>
                </a:cubicBezTo>
                <a:cubicBezTo>
                  <a:pt x="7406260" y="3522549"/>
                  <a:pt x="7366492" y="3156104"/>
                  <a:pt x="7400925" y="3500438"/>
                </a:cubicBezTo>
                <a:cubicBezTo>
                  <a:pt x="7405216" y="3543350"/>
                  <a:pt x="7411774" y="3586036"/>
                  <a:pt x="7415213" y="3629025"/>
                </a:cubicBezTo>
                <a:cubicBezTo>
                  <a:pt x="7421301" y="3705131"/>
                  <a:pt x="7424247" y="3781457"/>
                  <a:pt x="7429500" y="3857625"/>
                </a:cubicBezTo>
                <a:cubicBezTo>
                  <a:pt x="7433772" y="3919573"/>
                  <a:pt x="7439364" y="3981425"/>
                  <a:pt x="7443788" y="4043363"/>
                </a:cubicBezTo>
                <a:cubicBezTo>
                  <a:pt x="7453652" y="4181452"/>
                  <a:pt x="7438787" y="4323393"/>
                  <a:pt x="7472363" y="4457700"/>
                </a:cubicBezTo>
                <a:cubicBezTo>
                  <a:pt x="7477125" y="4476750"/>
                  <a:pt x="7477868" y="4497287"/>
                  <a:pt x="7486650" y="4514850"/>
                </a:cubicBezTo>
                <a:cubicBezTo>
                  <a:pt x="7497299" y="4536149"/>
                  <a:pt x="7515225" y="4552950"/>
                  <a:pt x="7529513" y="4572000"/>
                </a:cubicBezTo>
                <a:cubicBezTo>
                  <a:pt x="7534275" y="4586288"/>
                  <a:pt x="7537568" y="4601152"/>
                  <a:pt x="7543800" y="4614863"/>
                </a:cubicBezTo>
                <a:cubicBezTo>
                  <a:pt x="7623661" y="4790560"/>
                  <a:pt x="7581831" y="4671808"/>
                  <a:pt x="7615238" y="4772025"/>
                </a:cubicBezTo>
                <a:cubicBezTo>
                  <a:pt x="7620000" y="4743450"/>
                  <a:pt x="7628344" y="4715245"/>
                  <a:pt x="7629525" y="4686300"/>
                </a:cubicBezTo>
                <a:cubicBezTo>
                  <a:pt x="7630769" y="4655817"/>
                  <a:pt x="7640689" y="3960298"/>
                  <a:pt x="7658100" y="3786188"/>
                </a:cubicBezTo>
                <a:cubicBezTo>
                  <a:pt x="7662933" y="3737861"/>
                  <a:pt x="7679470" y="3691344"/>
                  <a:pt x="7686675" y="3643313"/>
                </a:cubicBezTo>
                <a:cubicBezTo>
                  <a:pt x="7698857" y="3562100"/>
                  <a:pt x="7693871" y="3503826"/>
                  <a:pt x="7715250" y="3429000"/>
                </a:cubicBezTo>
                <a:cubicBezTo>
                  <a:pt x="7727662" y="3385557"/>
                  <a:pt x="7746225" y="3344002"/>
                  <a:pt x="7758113" y="3300413"/>
                </a:cubicBezTo>
                <a:cubicBezTo>
                  <a:pt x="7774831" y="3239112"/>
                  <a:pt x="7785564" y="3176318"/>
                  <a:pt x="7800975" y="3114675"/>
                </a:cubicBezTo>
                <a:cubicBezTo>
                  <a:pt x="7804628" y="3100064"/>
                  <a:pt x="7810935" y="3086238"/>
                  <a:pt x="7815263" y="3071813"/>
                </a:cubicBezTo>
                <a:cubicBezTo>
                  <a:pt x="7825226" y="3038604"/>
                  <a:pt x="7836042" y="3005584"/>
                  <a:pt x="7843838" y="2971800"/>
                </a:cubicBezTo>
                <a:cubicBezTo>
                  <a:pt x="7850352" y="2943573"/>
                  <a:pt x="7851611" y="2914302"/>
                  <a:pt x="7858125" y="2886075"/>
                </a:cubicBezTo>
                <a:cubicBezTo>
                  <a:pt x="7865921" y="2852292"/>
                  <a:pt x="7878291" y="2819699"/>
                  <a:pt x="7886700" y="2786063"/>
                </a:cubicBezTo>
                <a:cubicBezTo>
                  <a:pt x="7918895" y="2657283"/>
                  <a:pt x="7878369" y="2771172"/>
                  <a:pt x="7929563" y="2643188"/>
                </a:cubicBezTo>
                <a:cubicBezTo>
                  <a:pt x="7961711" y="2482440"/>
                  <a:pt x="7924730" y="2679436"/>
                  <a:pt x="7958138" y="2428875"/>
                </a:cubicBezTo>
                <a:cubicBezTo>
                  <a:pt x="7961347" y="2404804"/>
                  <a:pt x="7969532" y="2381549"/>
                  <a:pt x="7972425" y="2357438"/>
                </a:cubicBezTo>
                <a:cubicBezTo>
                  <a:pt x="8011196" y="2034346"/>
                  <a:pt x="7991705" y="2146800"/>
                  <a:pt x="8015288" y="1871663"/>
                </a:cubicBezTo>
                <a:cubicBezTo>
                  <a:pt x="8023868" y="1771565"/>
                  <a:pt x="8035160" y="1671713"/>
                  <a:pt x="8043863" y="1571625"/>
                </a:cubicBezTo>
                <a:cubicBezTo>
                  <a:pt x="8053388" y="1462088"/>
                  <a:pt x="8062774" y="1352538"/>
                  <a:pt x="8072438" y="1243013"/>
                </a:cubicBezTo>
                <a:cubicBezTo>
                  <a:pt x="8072439" y="1243000"/>
                  <a:pt x="8101010" y="928701"/>
                  <a:pt x="8101013" y="928688"/>
                </a:cubicBezTo>
                <a:lnTo>
                  <a:pt x="8115300" y="857250"/>
                </a:lnTo>
                <a:cubicBezTo>
                  <a:pt x="8126244" y="714987"/>
                  <a:pt x="8119447" y="705932"/>
                  <a:pt x="8143875" y="600075"/>
                </a:cubicBezTo>
                <a:cubicBezTo>
                  <a:pt x="8152706" y="561808"/>
                  <a:pt x="8172450" y="485775"/>
                  <a:pt x="8172450" y="485775"/>
                </a:cubicBezTo>
                <a:cubicBezTo>
                  <a:pt x="8177213" y="523875"/>
                  <a:pt x="8182498" y="561913"/>
                  <a:pt x="8186738" y="600075"/>
                </a:cubicBezTo>
                <a:cubicBezTo>
                  <a:pt x="8192024" y="647645"/>
                  <a:pt x="8195433" y="695415"/>
                  <a:pt x="8201025" y="742950"/>
                </a:cubicBezTo>
                <a:cubicBezTo>
                  <a:pt x="8229756" y="987163"/>
                  <a:pt x="8201056" y="671850"/>
                  <a:pt x="8229600" y="985838"/>
                </a:cubicBezTo>
                <a:cubicBezTo>
                  <a:pt x="8234792" y="1042951"/>
                  <a:pt x="8234828" y="1100660"/>
                  <a:pt x="8243888" y="1157288"/>
                </a:cubicBezTo>
                <a:cubicBezTo>
                  <a:pt x="8253927" y="1220029"/>
                  <a:pt x="8272463" y="1281113"/>
                  <a:pt x="8286750" y="1343025"/>
                </a:cubicBezTo>
                <a:cubicBezTo>
                  <a:pt x="8291513" y="1466850"/>
                  <a:pt x="8294850" y="1590738"/>
                  <a:pt x="8301038" y="1714500"/>
                </a:cubicBezTo>
                <a:cubicBezTo>
                  <a:pt x="8304376" y="1781261"/>
                  <a:pt x="8316102" y="1847685"/>
                  <a:pt x="8315325" y="1914525"/>
                </a:cubicBezTo>
                <a:cubicBezTo>
                  <a:pt x="8311336" y="2257534"/>
                  <a:pt x="8302326" y="2600547"/>
                  <a:pt x="8286750" y="2943225"/>
                </a:cubicBezTo>
                <a:cubicBezTo>
                  <a:pt x="8284288" y="2997388"/>
                  <a:pt x="8238806" y="3307411"/>
                  <a:pt x="8229600" y="3371850"/>
                </a:cubicBezTo>
                <a:cubicBezTo>
                  <a:pt x="8224838" y="3452813"/>
                  <a:pt x="8221379" y="3533863"/>
                  <a:pt x="8215313" y="3614738"/>
                </a:cubicBezTo>
                <a:cubicBezTo>
                  <a:pt x="8207090" y="3724381"/>
                  <a:pt x="8186738" y="3943350"/>
                  <a:pt x="8186738" y="3943350"/>
                </a:cubicBezTo>
                <a:cubicBezTo>
                  <a:pt x="8191500" y="3824288"/>
                  <a:pt x="8193817" y="3705102"/>
                  <a:pt x="8201025" y="3586163"/>
                </a:cubicBezTo>
                <a:cubicBezTo>
                  <a:pt x="8204973" y="3521029"/>
                  <a:pt x="8221559" y="3418967"/>
                  <a:pt x="8243888" y="3357563"/>
                </a:cubicBezTo>
                <a:cubicBezTo>
                  <a:pt x="8249756" y="3341425"/>
                  <a:pt x="8262938" y="3328988"/>
                  <a:pt x="8272463" y="3314700"/>
                </a:cubicBezTo>
                <a:cubicBezTo>
                  <a:pt x="8296847" y="3144010"/>
                  <a:pt x="8272538" y="3271577"/>
                  <a:pt x="8301038" y="3171825"/>
                </a:cubicBezTo>
                <a:cubicBezTo>
                  <a:pt x="8306432" y="3152944"/>
                  <a:pt x="8307350" y="3132619"/>
                  <a:pt x="8315325" y="3114675"/>
                </a:cubicBezTo>
                <a:cubicBezTo>
                  <a:pt x="8326603" y="3089299"/>
                  <a:pt x="8343900" y="3067050"/>
                  <a:pt x="8358188" y="3043238"/>
                </a:cubicBezTo>
                <a:cubicBezTo>
                  <a:pt x="8372475" y="3057525"/>
                  <a:pt x="8389842" y="3069288"/>
                  <a:pt x="8401050" y="3086100"/>
                </a:cubicBezTo>
                <a:cubicBezTo>
                  <a:pt x="8409404" y="3098631"/>
                  <a:pt x="8403578" y="3119555"/>
                  <a:pt x="8415338" y="3128963"/>
                </a:cubicBezTo>
                <a:cubicBezTo>
                  <a:pt x="8430671" y="3141230"/>
                  <a:pt x="8453003" y="3140814"/>
                  <a:pt x="8472488" y="3143250"/>
                </a:cubicBezTo>
                <a:cubicBezTo>
                  <a:pt x="8529393" y="3150363"/>
                  <a:pt x="8586788" y="3152775"/>
                  <a:pt x="8643938" y="3157538"/>
                </a:cubicBezTo>
                <a:cubicBezTo>
                  <a:pt x="8672635" y="3200583"/>
                  <a:pt x="8679336" y="3206795"/>
                  <a:pt x="8701088" y="3257550"/>
                </a:cubicBezTo>
                <a:cubicBezTo>
                  <a:pt x="8713384" y="3286240"/>
                  <a:pt x="8722414" y="3328570"/>
                  <a:pt x="8729663" y="3357563"/>
                </a:cubicBezTo>
                <a:cubicBezTo>
                  <a:pt x="8739188" y="3324225"/>
                  <a:pt x="8750442" y="3291334"/>
                  <a:pt x="8758238" y="3257550"/>
                </a:cubicBezTo>
                <a:cubicBezTo>
                  <a:pt x="8775274" y="3183726"/>
                  <a:pt x="8773654" y="3134597"/>
                  <a:pt x="8786813" y="3057525"/>
                </a:cubicBezTo>
                <a:cubicBezTo>
                  <a:pt x="8813697" y="2900065"/>
                  <a:pt x="8854898" y="2744800"/>
                  <a:pt x="8872538" y="2586038"/>
                </a:cubicBezTo>
                <a:cubicBezTo>
                  <a:pt x="8877300" y="2543175"/>
                  <a:pt x="8879244" y="2499905"/>
                  <a:pt x="8886825" y="2457450"/>
                </a:cubicBezTo>
                <a:cubicBezTo>
                  <a:pt x="8926888" y="2233095"/>
                  <a:pt x="8986553" y="2012008"/>
                  <a:pt x="9015413" y="1785938"/>
                </a:cubicBezTo>
                <a:cubicBezTo>
                  <a:pt x="9107288" y="1066248"/>
                  <a:pt x="9056884" y="1335697"/>
                  <a:pt x="9129713" y="971550"/>
                </a:cubicBezTo>
                <a:cubicBezTo>
                  <a:pt x="9134475" y="923925"/>
                  <a:pt x="9137231" y="876056"/>
                  <a:pt x="9144000" y="828675"/>
                </a:cubicBezTo>
                <a:cubicBezTo>
                  <a:pt x="9156291" y="742641"/>
                  <a:pt x="9176084" y="657736"/>
                  <a:pt x="9186863" y="571500"/>
                </a:cubicBezTo>
                <a:cubicBezTo>
                  <a:pt x="9191625" y="533400"/>
                  <a:pt x="9195720" y="495211"/>
                  <a:pt x="9201150" y="457200"/>
                </a:cubicBezTo>
                <a:cubicBezTo>
                  <a:pt x="9205247" y="428522"/>
                  <a:pt x="9208412" y="399579"/>
                  <a:pt x="9215438" y="371475"/>
                </a:cubicBezTo>
                <a:cubicBezTo>
                  <a:pt x="9222743" y="342254"/>
                  <a:pt x="9244013" y="285750"/>
                  <a:pt x="9244013" y="285750"/>
                </a:cubicBezTo>
                <a:cubicBezTo>
                  <a:pt x="9253538" y="314325"/>
                  <a:pt x="9265815" y="342126"/>
                  <a:pt x="9272588" y="371475"/>
                </a:cubicBezTo>
                <a:cubicBezTo>
                  <a:pt x="9280160" y="404289"/>
                  <a:pt x="9282698" y="438072"/>
                  <a:pt x="9286875" y="471488"/>
                </a:cubicBezTo>
                <a:cubicBezTo>
                  <a:pt x="9292224" y="514281"/>
                  <a:pt x="9296872" y="557163"/>
                  <a:pt x="9301163" y="600075"/>
                </a:cubicBezTo>
                <a:cubicBezTo>
                  <a:pt x="9306397" y="652418"/>
                  <a:pt x="9308213" y="705134"/>
                  <a:pt x="9315450" y="757238"/>
                </a:cubicBezTo>
                <a:cubicBezTo>
                  <a:pt x="9332037" y="876668"/>
                  <a:pt x="9363352" y="994203"/>
                  <a:pt x="9372600" y="1114425"/>
                </a:cubicBezTo>
                <a:cubicBezTo>
                  <a:pt x="9392834" y="1377462"/>
                  <a:pt x="9375445" y="1239131"/>
                  <a:pt x="9429750" y="1528763"/>
                </a:cubicBezTo>
                <a:cubicBezTo>
                  <a:pt x="9434513" y="1600200"/>
                  <a:pt x="9436671" y="1671859"/>
                  <a:pt x="9444038" y="1743075"/>
                </a:cubicBezTo>
                <a:cubicBezTo>
                  <a:pt x="9450969" y="1810069"/>
                  <a:pt x="9464259" y="1876268"/>
                  <a:pt x="9472613" y="1943100"/>
                </a:cubicBezTo>
                <a:cubicBezTo>
                  <a:pt x="9483311" y="2028686"/>
                  <a:pt x="9492313" y="2114480"/>
                  <a:pt x="9501188" y="2200275"/>
                </a:cubicBezTo>
                <a:cubicBezTo>
                  <a:pt x="9506601" y="2252599"/>
                  <a:pt x="9510241" y="2305095"/>
                  <a:pt x="9515475" y="2357438"/>
                </a:cubicBezTo>
                <a:cubicBezTo>
                  <a:pt x="9519766" y="2400350"/>
                  <a:pt x="9526027" y="2443061"/>
                  <a:pt x="9529763" y="2486025"/>
                </a:cubicBezTo>
                <a:cubicBezTo>
                  <a:pt x="9535554" y="2552619"/>
                  <a:pt x="9537713" y="2619506"/>
                  <a:pt x="9544050" y="2686050"/>
                </a:cubicBezTo>
                <a:cubicBezTo>
                  <a:pt x="9546544" y="2712237"/>
                  <a:pt x="9566472" y="2841021"/>
                  <a:pt x="9572625" y="2871788"/>
                </a:cubicBezTo>
                <a:cubicBezTo>
                  <a:pt x="9590470" y="2961012"/>
                  <a:pt x="9580777" y="2896916"/>
                  <a:pt x="9601200" y="2971800"/>
                </a:cubicBezTo>
                <a:cubicBezTo>
                  <a:pt x="9611533" y="3009689"/>
                  <a:pt x="9617356" y="3048843"/>
                  <a:pt x="9629775" y="3086100"/>
                </a:cubicBezTo>
                <a:cubicBezTo>
                  <a:pt x="9634538" y="3100388"/>
                  <a:pt x="9639926" y="3114482"/>
                  <a:pt x="9644063" y="3128963"/>
                </a:cubicBezTo>
                <a:cubicBezTo>
                  <a:pt x="9662655" y="3194034"/>
                  <a:pt x="9660202" y="3212637"/>
                  <a:pt x="9686925" y="3286125"/>
                </a:cubicBezTo>
                <a:cubicBezTo>
                  <a:pt x="9694204" y="3306141"/>
                  <a:pt x="9708022" y="3323333"/>
                  <a:pt x="9715500" y="3343275"/>
                </a:cubicBezTo>
                <a:cubicBezTo>
                  <a:pt x="9722395" y="3361661"/>
                  <a:pt x="9724394" y="3381544"/>
                  <a:pt x="9729788" y="3400425"/>
                </a:cubicBezTo>
                <a:cubicBezTo>
                  <a:pt x="9733925" y="3414906"/>
                  <a:pt x="9739313" y="3429000"/>
                  <a:pt x="9744075" y="3443288"/>
                </a:cubicBezTo>
                <a:cubicBezTo>
                  <a:pt x="9781811" y="3330080"/>
                  <a:pt x="9767698" y="3387274"/>
                  <a:pt x="9786938" y="3271838"/>
                </a:cubicBezTo>
                <a:cubicBezTo>
                  <a:pt x="9782874" y="3158046"/>
                  <a:pt x="9788636" y="2923143"/>
                  <a:pt x="9758363" y="2771775"/>
                </a:cubicBezTo>
                <a:cubicBezTo>
                  <a:pt x="9750661" y="2733265"/>
                  <a:pt x="9739313" y="2695575"/>
                  <a:pt x="9729788" y="2657475"/>
                </a:cubicBezTo>
                <a:cubicBezTo>
                  <a:pt x="9722523" y="2504921"/>
                  <a:pt x="9697090" y="2158409"/>
                  <a:pt x="9729788" y="2014538"/>
                </a:cubicBezTo>
                <a:cubicBezTo>
                  <a:pt x="9734508" y="1993769"/>
                  <a:pt x="9767888" y="2033588"/>
                  <a:pt x="9786938" y="2043113"/>
                </a:cubicBezTo>
                <a:cubicBezTo>
                  <a:pt x="9791700" y="2057400"/>
                  <a:pt x="9794490" y="2072505"/>
                  <a:pt x="9801225" y="2085975"/>
                </a:cubicBezTo>
                <a:cubicBezTo>
                  <a:pt x="9811672" y="2106870"/>
                  <a:pt x="9862953" y="2173041"/>
                  <a:pt x="9872663" y="2185988"/>
                </a:cubicBezTo>
                <a:cubicBezTo>
                  <a:pt x="9877425" y="2200275"/>
                  <a:pt x="9881018" y="2215008"/>
                  <a:pt x="9886950" y="2228850"/>
                </a:cubicBezTo>
                <a:cubicBezTo>
                  <a:pt x="9907447" y="2276676"/>
                  <a:pt x="9931292" y="2312279"/>
                  <a:pt x="9958388" y="2357438"/>
                </a:cubicBezTo>
                <a:cubicBezTo>
                  <a:pt x="9959915" y="2363548"/>
                  <a:pt x="9976582" y="2457450"/>
                  <a:pt x="10001250" y="2457450"/>
                </a:cubicBezTo>
                <a:cubicBezTo>
                  <a:pt x="10018421" y="2457450"/>
                  <a:pt x="10018832" y="2427779"/>
                  <a:pt x="10029825" y="2414588"/>
                </a:cubicBezTo>
                <a:cubicBezTo>
                  <a:pt x="10042760" y="2399066"/>
                  <a:pt x="10058400" y="2386013"/>
                  <a:pt x="10072688" y="2371725"/>
                </a:cubicBezTo>
                <a:cubicBezTo>
                  <a:pt x="10082100" y="2343489"/>
                  <a:pt x="10090371" y="2306143"/>
                  <a:pt x="10115550" y="2286000"/>
                </a:cubicBezTo>
                <a:cubicBezTo>
                  <a:pt x="10127310" y="2276592"/>
                  <a:pt x="10144125" y="2276475"/>
                  <a:pt x="10158413" y="2271713"/>
                </a:cubicBezTo>
                <a:cubicBezTo>
                  <a:pt x="10186988" y="2276475"/>
                  <a:pt x="10216034" y="2278974"/>
                  <a:pt x="10244138" y="2286000"/>
                </a:cubicBezTo>
                <a:cubicBezTo>
                  <a:pt x="10273359" y="2293305"/>
                  <a:pt x="10329863" y="2314575"/>
                  <a:pt x="10329863" y="2314575"/>
                </a:cubicBezTo>
                <a:cubicBezTo>
                  <a:pt x="10358438" y="2295525"/>
                  <a:pt x="10381712" y="2263071"/>
                  <a:pt x="10415588" y="2257425"/>
                </a:cubicBezTo>
                <a:cubicBezTo>
                  <a:pt x="10529499" y="2238440"/>
                  <a:pt x="10472344" y="2243138"/>
                  <a:pt x="10587038" y="2243138"/>
                </a:cubicBezTo>
              </a:path>
            </a:pathLst>
          </a:custGeom>
          <a:noFill/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44879" y="5852161"/>
            <a:ext cx="10774680" cy="457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5400000">
            <a:off x="-1716387" y="3227541"/>
            <a:ext cx="529496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942975" y="1428750"/>
            <a:ext cx="10701338" cy="2657475"/>
          </a:xfrm>
          <a:custGeom>
            <a:avLst/>
            <a:gdLst>
              <a:gd name="connsiteX0" fmla="*/ 0 w 10701338"/>
              <a:gd name="connsiteY0" fmla="*/ 2657475 h 2657475"/>
              <a:gd name="connsiteX1" fmla="*/ 71438 w 10701338"/>
              <a:gd name="connsiteY1" fmla="*/ 2614613 h 2657475"/>
              <a:gd name="connsiteX2" fmla="*/ 114300 w 10701338"/>
              <a:gd name="connsiteY2" fmla="*/ 2571750 h 2657475"/>
              <a:gd name="connsiteX3" fmla="*/ 200025 w 10701338"/>
              <a:gd name="connsiteY3" fmla="*/ 2514600 h 2657475"/>
              <a:gd name="connsiteX4" fmla="*/ 242888 w 10701338"/>
              <a:gd name="connsiteY4" fmla="*/ 2486025 h 2657475"/>
              <a:gd name="connsiteX5" fmla="*/ 285750 w 10701338"/>
              <a:gd name="connsiteY5" fmla="*/ 2457450 h 2657475"/>
              <a:gd name="connsiteX6" fmla="*/ 328613 w 10701338"/>
              <a:gd name="connsiteY6" fmla="*/ 2443163 h 2657475"/>
              <a:gd name="connsiteX7" fmla="*/ 371475 w 10701338"/>
              <a:gd name="connsiteY7" fmla="*/ 2400300 h 2657475"/>
              <a:gd name="connsiteX8" fmla="*/ 414338 w 10701338"/>
              <a:gd name="connsiteY8" fmla="*/ 2371725 h 2657475"/>
              <a:gd name="connsiteX9" fmla="*/ 542925 w 10701338"/>
              <a:gd name="connsiteY9" fmla="*/ 2271713 h 2657475"/>
              <a:gd name="connsiteX10" fmla="*/ 628650 w 10701338"/>
              <a:gd name="connsiteY10" fmla="*/ 2200275 h 2657475"/>
              <a:gd name="connsiteX11" fmla="*/ 671513 w 10701338"/>
              <a:gd name="connsiteY11" fmla="*/ 2157413 h 2657475"/>
              <a:gd name="connsiteX12" fmla="*/ 757238 w 10701338"/>
              <a:gd name="connsiteY12" fmla="*/ 2100263 h 2657475"/>
              <a:gd name="connsiteX13" fmla="*/ 800100 w 10701338"/>
              <a:gd name="connsiteY13" fmla="*/ 2071688 h 2657475"/>
              <a:gd name="connsiteX14" fmla="*/ 885825 w 10701338"/>
              <a:gd name="connsiteY14" fmla="*/ 2014538 h 2657475"/>
              <a:gd name="connsiteX15" fmla="*/ 971550 w 10701338"/>
              <a:gd name="connsiteY15" fmla="*/ 1957388 h 2657475"/>
              <a:gd name="connsiteX16" fmla="*/ 1014413 w 10701338"/>
              <a:gd name="connsiteY16" fmla="*/ 1943100 h 2657475"/>
              <a:gd name="connsiteX17" fmla="*/ 1157288 w 10701338"/>
              <a:gd name="connsiteY17" fmla="*/ 1857375 h 2657475"/>
              <a:gd name="connsiteX18" fmla="*/ 1200150 w 10701338"/>
              <a:gd name="connsiteY18" fmla="*/ 1843088 h 2657475"/>
              <a:gd name="connsiteX19" fmla="*/ 1257300 w 10701338"/>
              <a:gd name="connsiteY19" fmla="*/ 1814513 h 2657475"/>
              <a:gd name="connsiteX20" fmla="*/ 1328738 w 10701338"/>
              <a:gd name="connsiteY20" fmla="*/ 1785938 h 2657475"/>
              <a:gd name="connsiteX21" fmla="*/ 1371600 w 10701338"/>
              <a:gd name="connsiteY21" fmla="*/ 1757363 h 2657475"/>
              <a:gd name="connsiteX22" fmla="*/ 1428750 w 10701338"/>
              <a:gd name="connsiteY22" fmla="*/ 1728788 h 2657475"/>
              <a:gd name="connsiteX23" fmla="*/ 1471613 w 10701338"/>
              <a:gd name="connsiteY23" fmla="*/ 1700213 h 2657475"/>
              <a:gd name="connsiteX24" fmla="*/ 1528763 w 10701338"/>
              <a:gd name="connsiteY24" fmla="*/ 1671638 h 2657475"/>
              <a:gd name="connsiteX25" fmla="*/ 1571625 w 10701338"/>
              <a:gd name="connsiteY25" fmla="*/ 1643063 h 2657475"/>
              <a:gd name="connsiteX26" fmla="*/ 1628775 w 10701338"/>
              <a:gd name="connsiteY26" fmla="*/ 1614488 h 2657475"/>
              <a:gd name="connsiteX27" fmla="*/ 1771650 w 10701338"/>
              <a:gd name="connsiteY27" fmla="*/ 1557338 h 2657475"/>
              <a:gd name="connsiteX28" fmla="*/ 1814513 w 10701338"/>
              <a:gd name="connsiteY28" fmla="*/ 1528763 h 2657475"/>
              <a:gd name="connsiteX29" fmla="*/ 1943100 w 10701338"/>
              <a:gd name="connsiteY29" fmla="*/ 1485900 h 2657475"/>
              <a:gd name="connsiteX30" fmla="*/ 2028825 w 10701338"/>
              <a:gd name="connsiteY30" fmla="*/ 1457325 h 2657475"/>
              <a:gd name="connsiteX31" fmla="*/ 2071688 w 10701338"/>
              <a:gd name="connsiteY31" fmla="*/ 1443038 h 2657475"/>
              <a:gd name="connsiteX32" fmla="*/ 2157413 w 10701338"/>
              <a:gd name="connsiteY32" fmla="*/ 1428750 h 2657475"/>
              <a:gd name="connsiteX33" fmla="*/ 2271713 w 10701338"/>
              <a:gd name="connsiteY33" fmla="*/ 1385888 h 2657475"/>
              <a:gd name="connsiteX34" fmla="*/ 2357438 w 10701338"/>
              <a:gd name="connsiteY34" fmla="*/ 1371600 h 2657475"/>
              <a:gd name="connsiteX35" fmla="*/ 2400300 w 10701338"/>
              <a:gd name="connsiteY35" fmla="*/ 1357313 h 2657475"/>
              <a:gd name="connsiteX36" fmla="*/ 2571750 w 10701338"/>
              <a:gd name="connsiteY36" fmla="*/ 1328738 h 2657475"/>
              <a:gd name="connsiteX37" fmla="*/ 2657475 w 10701338"/>
              <a:gd name="connsiteY37" fmla="*/ 1314450 h 2657475"/>
              <a:gd name="connsiteX38" fmla="*/ 2714625 w 10701338"/>
              <a:gd name="connsiteY38" fmla="*/ 1300163 h 2657475"/>
              <a:gd name="connsiteX39" fmla="*/ 2857500 w 10701338"/>
              <a:gd name="connsiteY39" fmla="*/ 1271588 h 2657475"/>
              <a:gd name="connsiteX40" fmla="*/ 2900363 w 10701338"/>
              <a:gd name="connsiteY40" fmla="*/ 1257300 h 2657475"/>
              <a:gd name="connsiteX41" fmla="*/ 3043238 w 10701338"/>
              <a:gd name="connsiteY41" fmla="*/ 1228725 h 2657475"/>
              <a:gd name="connsiteX42" fmla="*/ 3243263 w 10701338"/>
              <a:gd name="connsiteY42" fmla="*/ 1214438 h 2657475"/>
              <a:gd name="connsiteX43" fmla="*/ 3386138 w 10701338"/>
              <a:gd name="connsiteY43" fmla="*/ 1200150 h 2657475"/>
              <a:gd name="connsiteX44" fmla="*/ 4271963 w 10701338"/>
              <a:gd name="connsiteY44" fmla="*/ 1185863 h 2657475"/>
              <a:gd name="connsiteX45" fmla="*/ 4343400 w 10701338"/>
              <a:gd name="connsiteY45" fmla="*/ 1171575 h 2657475"/>
              <a:gd name="connsiteX46" fmla="*/ 4829175 w 10701338"/>
              <a:gd name="connsiteY46" fmla="*/ 1128713 h 2657475"/>
              <a:gd name="connsiteX47" fmla="*/ 5000625 w 10701338"/>
              <a:gd name="connsiteY47" fmla="*/ 1114425 h 2657475"/>
              <a:gd name="connsiteX48" fmla="*/ 5386388 w 10701338"/>
              <a:gd name="connsiteY48" fmla="*/ 1085850 h 2657475"/>
              <a:gd name="connsiteX49" fmla="*/ 5600700 w 10701338"/>
              <a:gd name="connsiteY49" fmla="*/ 1057275 h 2657475"/>
              <a:gd name="connsiteX50" fmla="*/ 5815013 w 10701338"/>
              <a:gd name="connsiteY50" fmla="*/ 1042988 h 2657475"/>
              <a:gd name="connsiteX51" fmla="*/ 6400800 w 10701338"/>
              <a:gd name="connsiteY51" fmla="*/ 1057275 h 2657475"/>
              <a:gd name="connsiteX52" fmla="*/ 6486525 w 10701338"/>
              <a:gd name="connsiteY52" fmla="*/ 1071563 h 2657475"/>
              <a:gd name="connsiteX53" fmla="*/ 6600825 w 10701338"/>
              <a:gd name="connsiteY53" fmla="*/ 1085850 h 2657475"/>
              <a:gd name="connsiteX54" fmla="*/ 6829425 w 10701338"/>
              <a:gd name="connsiteY54" fmla="*/ 1100138 h 2657475"/>
              <a:gd name="connsiteX55" fmla="*/ 6929438 w 10701338"/>
              <a:gd name="connsiteY55" fmla="*/ 1114425 h 2657475"/>
              <a:gd name="connsiteX56" fmla="*/ 7215188 w 10701338"/>
              <a:gd name="connsiteY56" fmla="*/ 1143000 h 2657475"/>
              <a:gd name="connsiteX57" fmla="*/ 7272338 w 10701338"/>
              <a:gd name="connsiteY57" fmla="*/ 1185863 h 2657475"/>
              <a:gd name="connsiteX58" fmla="*/ 7886700 w 10701338"/>
              <a:gd name="connsiteY58" fmla="*/ 1171575 h 2657475"/>
              <a:gd name="connsiteX59" fmla="*/ 7929563 w 10701338"/>
              <a:gd name="connsiteY59" fmla="*/ 1157288 h 2657475"/>
              <a:gd name="connsiteX60" fmla="*/ 8029575 w 10701338"/>
              <a:gd name="connsiteY60" fmla="*/ 1143000 h 2657475"/>
              <a:gd name="connsiteX61" fmla="*/ 8101013 w 10701338"/>
              <a:gd name="connsiteY61" fmla="*/ 1114425 h 2657475"/>
              <a:gd name="connsiteX62" fmla="*/ 8215313 w 10701338"/>
              <a:gd name="connsiteY62" fmla="*/ 1085850 h 2657475"/>
              <a:gd name="connsiteX63" fmla="*/ 8272463 w 10701338"/>
              <a:gd name="connsiteY63" fmla="*/ 1057275 h 2657475"/>
              <a:gd name="connsiteX64" fmla="*/ 8386763 w 10701338"/>
              <a:gd name="connsiteY64" fmla="*/ 1028700 h 2657475"/>
              <a:gd name="connsiteX65" fmla="*/ 8486775 w 10701338"/>
              <a:gd name="connsiteY65" fmla="*/ 985838 h 2657475"/>
              <a:gd name="connsiteX66" fmla="*/ 8543925 w 10701338"/>
              <a:gd name="connsiteY66" fmla="*/ 957263 h 2657475"/>
              <a:gd name="connsiteX67" fmla="*/ 8601075 w 10701338"/>
              <a:gd name="connsiteY67" fmla="*/ 942975 h 2657475"/>
              <a:gd name="connsiteX68" fmla="*/ 8715375 w 10701338"/>
              <a:gd name="connsiteY68" fmla="*/ 885825 h 2657475"/>
              <a:gd name="connsiteX69" fmla="*/ 8843963 w 10701338"/>
              <a:gd name="connsiteY69" fmla="*/ 842963 h 2657475"/>
              <a:gd name="connsiteX70" fmla="*/ 8972550 w 10701338"/>
              <a:gd name="connsiteY70" fmla="*/ 785813 h 2657475"/>
              <a:gd name="connsiteX71" fmla="*/ 9115425 w 10701338"/>
              <a:gd name="connsiteY71" fmla="*/ 742950 h 2657475"/>
              <a:gd name="connsiteX72" fmla="*/ 9215438 w 10701338"/>
              <a:gd name="connsiteY72" fmla="*/ 700088 h 2657475"/>
              <a:gd name="connsiteX73" fmla="*/ 9272588 w 10701338"/>
              <a:gd name="connsiteY73" fmla="*/ 685800 h 2657475"/>
              <a:gd name="connsiteX74" fmla="*/ 9315450 w 10701338"/>
              <a:gd name="connsiteY74" fmla="*/ 671513 h 2657475"/>
              <a:gd name="connsiteX75" fmla="*/ 9372600 w 10701338"/>
              <a:gd name="connsiteY75" fmla="*/ 657225 h 2657475"/>
              <a:gd name="connsiteX76" fmla="*/ 9458325 w 10701338"/>
              <a:gd name="connsiteY76" fmla="*/ 628650 h 2657475"/>
              <a:gd name="connsiteX77" fmla="*/ 9544050 w 10701338"/>
              <a:gd name="connsiteY77" fmla="*/ 585788 h 2657475"/>
              <a:gd name="connsiteX78" fmla="*/ 9629775 w 10701338"/>
              <a:gd name="connsiteY78" fmla="*/ 528638 h 2657475"/>
              <a:gd name="connsiteX79" fmla="*/ 9715500 w 10701338"/>
              <a:gd name="connsiteY79" fmla="*/ 500063 h 2657475"/>
              <a:gd name="connsiteX80" fmla="*/ 9758363 w 10701338"/>
              <a:gd name="connsiteY80" fmla="*/ 485775 h 2657475"/>
              <a:gd name="connsiteX81" fmla="*/ 9801225 w 10701338"/>
              <a:gd name="connsiteY81" fmla="*/ 457200 h 2657475"/>
              <a:gd name="connsiteX82" fmla="*/ 9886950 w 10701338"/>
              <a:gd name="connsiteY82" fmla="*/ 428625 h 2657475"/>
              <a:gd name="connsiteX83" fmla="*/ 9972675 w 10701338"/>
              <a:gd name="connsiteY83" fmla="*/ 385763 h 2657475"/>
              <a:gd name="connsiteX84" fmla="*/ 10058400 w 10701338"/>
              <a:gd name="connsiteY84" fmla="*/ 342900 h 2657475"/>
              <a:gd name="connsiteX85" fmla="*/ 10115550 w 10701338"/>
              <a:gd name="connsiteY85" fmla="*/ 314325 h 2657475"/>
              <a:gd name="connsiteX86" fmla="*/ 10201275 w 10701338"/>
              <a:gd name="connsiteY86" fmla="*/ 285750 h 2657475"/>
              <a:gd name="connsiteX87" fmla="*/ 10329863 w 10701338"/>
              <a:gd name="connsiteY87" fmla="*/ 214313 h 2657475"/>
              <a:gd name="connsiteX88" fmla="*/ 10372725 w 10701338"/>
              <a:gd name="connsiteY88" fmla="*/ 185738 h 2657475"/>
              <a:gd name="connsiteX89" fmla="*/ 10415588 w 10701338"/>
              <a:gd name="connsiteY89" fmla="*/ 171450 h 2657475"/>
              <a:gd name="connsiteX90" fmla="*/ 10544175 w 10701338"/>
              <a:gd name="connsiteY90" fmla="*/ 100013 h 2657475"/>
              <a:gd name="connsiteX91" fmla="*/ 10587038 w 10701338"/>
              <a:gd name="connsiteY91" fmla="*/ 57150 h 2657475"/>
              <a:gd name="connsiteX92" fmla="*/ 10701338 w 10701338"/>
              <a:gd name="connsiteY92" fmla="*/ 0 h 265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0701338" h="2657475">
                <a:moveTo>
                  <a:pt x="0" y="2657475"/>
                </a:moveTo>
                <a:cubicBezTo>
                  <a:pt x="23813" y="2643188"/>
                  <a:pt x="49222" y="2631275"/>
                  <a:pt x="71438" y="2614613"/>
                </a:cubicBezTo>
                <a:cubicBezTo>
                  <a:pt x="87602" y="2602490"/>
                  <a:pt x="98351" y="2584155"/>
                  <a:pt x="114300" y="2571750"/>
                </a:cubicBezTo>
                <a:cubicBezTo>
                  <a:pt x="141409" y="2550665"/>
                  <a:pt x="171450" y="2533650"/>
                  <a:pt x="200025" y="2514600"/>
                </a:cubicBezTo>
                <a:lnTo>
                  <a:pt x="242888" y="2486025"/>
                </a:lnTo>
                <a:cubicBezTo>
                  <a:pt x="257175" y="2476500"/>
                  <a:pt x="269460" y="2462880"/>
                  <a:pt x="285750" y="2457450"/>
                </a:cubicBezTo>
                <a:lnTo>
                  <a:pt x="328613" y="2443163"/>
                </a:lnTo>
                <a:cubicBezTo>
                  <a:pt x="342900" y="2428875"/>
                  <a:pt x="355953" y="2413235"/>
                  <a:pt x="371475" y="2400300"/>
                </a:cubicBezTo>
                <a:cubicBezTo>
                  <a:pt x="384667" y="2389307"/>
                  <a:pt x="401504" y="2383133"/>
                  <a:pt x="414338" y="2371725"/>
                </a:cubicBezTo>
                <a:cubicBezTo>
                  <a:pt x="529987" y="2268926"/>
                  <a:pt x="454542" y="2301173"/>
                  <a:pt x="542925" y="2271713"/>
                </a:cubicBezTo>
                <a:cubicBezTo>
                  <a:pt x="668142" y="2146496"/>
                  <a:pt x="509309" y="2299725"/>
                  <a:pt x="628650" y="2200275"/>
                </a:cubicBezTo>
                <a:cubicBezTo>
                  <a:pt x="644172" y="2187340"/>
                  <a:pt x="655564" y="2169818"/>
                  <a:pt x="671513" y="2157413"/>
                </a:cubicBezTo>
                <a:cubicBezTo>
                  <a:pt x="698622" y="2136329"/>
                  <a:pt x="728663" y="2119313"/>
                  <a:pt x="757238" y="2100263"/>
                </a:cubicBezTo>
                <a:cubicBezTo>
                  <a:pt x="771525" y="2090738"/>
                  <a:pt x="787958" y="2083830"/>
                  <a:pt x="800100" y="2071688"/>
                </a:cubicBezTo>
                <a:cubicBezTo>
                  <a:pt x="853612" y="2018176"/>
                  <a:pt x="823794" y="2035215"/>
                  <a:pt x="885825" y="2014538"/>
                </a:cubicBezTo>
                <a:cubicBezTo>
                  <a:pt x="914400" y="1995488"/>
                  <a:pt x="938970" y="1968248"/>
                  <a:pt x="971550" y="1957388"/>
                </a:cubicBezTo>
                <a:cubicBezTo>
                  <a:pt x="985838" y="1952625"/>
                  <a:pt x="1001248" y="1950414"/>
                  <a:pt x="1014413" y="1943100"/>
                </a:cubicBezTo>
                <a:cubicBezTo>
                  <a:pt x="1128674" y="1879621"/>
                  <a:pt x="1062714" y="1897907"/>
                  <a:pt x="1157288" y="1857375"/>
                </a:cubicBezTo>
                <a:cubicBezTo>
                  <a:pt x="1171130" y="1851443"/>
                  <a:pt x="1186308" y="1849020"/>
                  <a:pt x="1200150" y="1843088"/>
                </a:cubicBezTo>
                <a:cubicBezTo>
                  <a:pt x="1219726" y="1834698"/>
                  <a:pt x="1237837" y="1823163"/>
                  <a:pt x="1257300" y="1814513"/>
                </a:cubicBezTo>
                <a:cubicBezTo>
                  <a:pt x="1280737" y="1804097"/>
                  <a:pt x="1305799" y="1797408"/>
                  <a:pt x="1328738" y="1785938"/>
                </a:cubicBezTo>
                <a:cubicBezTo>
                  <a:pt x="1344096" y="1778259"/>
                  <a:pt x="1356691" y="1765882"/>
                  <a:pt x="1371600" y="1757363"/>
                </a:cubicBezTo>
                <a:cubicBezTo>
                  <a:pt x="1390092" y="1746796"/>
                  <a:pt x="1410258" y="1739355"/>
                  <a:pt x="1428750" y="1728788"/>
                </a:cubicBezTo>
                <a:cubicBezTo>
                  <a:pt x="1443659" y="1720269"/>
                  <a:pt x="1456704" y="1708732"/>
                  <a:pt x="1471613" y="1700213"/>
                </a:cubicBezTo>
                <a:cubicBezTo>
                  <a:pt x="1490105" y="1689646"/>
                  <a:pt x="1510271" y="1682205"/>
                  <a:pt x="1528763" y="1671638"/>
                </a:cubicBezTo>
                <a:cubicBezTo>
                  <a:pt x="1543672" y="1663119"/>
                  <a:pt x="1556716" y="1651582"/>
                  <a:pt x="1571625" y="1643063"/>
                </a:cubicBezTo>
                <a:cubicBezTo>
                  <a:pt x="1590117" y="1632496"/>
                  <a:pt x="1609199" y="1622878"/>
                  <a:pt x="1628775" y="1614488"/>
                </a:cubicBezTo>
                <a:cubicBezTo>
                  <a:pt x="1675921" y="1594282"/>
                  <a:pt x="1728971" y="1585790"/>
                  <a:pt x="1771650" y="1557338"/>
                </a:cubicBezTo>
                <a:cubicBezTo>
                  <a:pt x="1785938" y="1547813"/>
                  <a:pt x="1798662" y="1535367"/>
                  <a:pt x="1814513" y="1528763"/>
                </a:cubicBezTo>
                <a:cubicBezTo>
                  <a:pt x="1856218" y="1511386"/>
                  <a:pt x="1900238" y="1500187"/>
                  <a:pt x="1943100" y="1485900"/>
                </a:cubicBezTo>
                <a:lnTo>
                  <a:pt x="2028825" y="1457325"/>
                </a:lnTo>
                <a:cubicBezTo>
                  <a:pt x="2043113" y="1452562"/>
                  <a:pt x="2056832" y="1445514"/>
                  <a:pt x="2071688" y="1443038"/>
                </a:cubicBezTo>
                <a:cubicBezTo>
                  <a:pt x="2100263" y="1438275"/>
                  <a:pt x="2129134" y="1435034"/>
                  <a:pt x="2157413" y="1428750"/>
                </a:cubicBezTo>
                <a:cubicBezTo>
                  <a:pt x="2203192" y="1418577"/>
                  <a:pt x="2222760" y="1399239"/>
                  <a:pt x="2271713" y="1385888"/>
                </a:cubicBezTo>
                <a:cubicBezTo>
                  <a:pt x="2299661" y="1378266"/>
                  <a:pt x="2329159" y="1377884"/>
                  <a:pt x="2357438" y="1371600"/>
                </a:cubicBezTo>
                <a:cubicBezTo>
                  <a:pt x="2372140" y="1368333"/>
                  <a:pt x="2385532" y="1360267"/>
                  <a:pt x="2400300" y="1357313"/>
                </a:cubicBezTo>
                <a:cubicBezTo>
                  <a:pt x="2457113" y="1345950"/>
                  <a:pt x="2514600" y="1338263"/>
                  <a:pt x="2571750" y="1328738"/>
                </a:cubicBezTo>
                <a:cubicBezTo>
                  <a:pt x="2600325" y="1323975"/>
                  <a:pt x="2629371" y="1321476"/>
                  <a:pt x="2657475" y="1314450"/>
                </a:cubicBezTo>
                <a:cubicBezTo>
                  <a:pt x="2676525" y="1309688"/>
                  <a:pt x="2695425" y="1304277"/>
                  <a:pt x="2714625" y="1300163"/>
                </a:cubicBezTo>
                <a:cubicBezTo>
                  <a:pt x="2762115" y="1289987"/>
                  <a:pt x="2811424" y="1286947"/>
                  <a:pt x="2857500" y="1271588"/>
                </a:cubicBezTo>
                <a:cubicBezTo>
                  <a:pt x="2871788" y="1266825"/>
                  <a:pt x="2885882" y="1261437"/>
                  <a:pt x="2900363" y="1257300"/>
                </a:cubicBezTo>
                <a:cubicBezTo>
                  <a:pt x="2943644" y="1244934"/>
                  <a:pt x="3000066" y="1233042"/>
                  <a:pt x="3043238" y="1228725"/>
                </a:cubicBezTo>
                <a:cubicBezTo>
                  <a:pt x="3109751" y="1222074"/>
                  <a:pt x="3176649" y="1219989"/>
                  <a:pt x="3243263" y="1214438"/>
                </a:cubicBezTo>
                <a:cubicBezTo>
                  <a:pt x="3290960" y="1210463"/>
                  <a:pt x="3338294" y="1201479"/>
                  <a:pt x="3386138" y="1200150"/>
                </a:cubicBezTo>
                <a:cubicBezTo>
                  <a:pt x="3681338" y="1191950"/>
                  <a:pt x="3976688" y="1190625"/>
                  <a:pt x="4271963" y="1185863"/>
                </a:cubicBezTo>
                <a:cubicBezTo>
                  <a:pt x="4295775" y="1181100"/>
                  <a:pt x="4319360" y="1175009"/>
                  <a:pt x="4343400" y="1171575"/>
                </a:cubicBezTo>
                <a:cubicBezTo>
                  <a:pt x="4466127" y="1154043"/>
                  <a:pt x="4774017" y="1133185"/>
                  <a:pt x="4829175" y="1128713"/>
                </a:cubicBezTo>
                <a:cubicBezTo>
                  <a:pt x="4886336" y="1124078"/>
                  <a:pt x="4943389" y="1118002"/>
                  <a:pt x="5000625" y="1114425"/>
                </a:cubicBezTo>
                <a:cubicBezTo>
                  <a:pt x="5281726" y="1096857"/>
                  <a:pt x="5153190" y="1107051"/>
                  <a:pt x="5386388" y="1085850"/>
                </a:cubicBezTo>
                <a:cubicBezTo>
                  <a:pt x="5489239" y="1060138"/>
                  <a:pt x="5438267" y="1069770"/>
                  <a:pt x="5600700" y="1057275"/>
                </a:cubicBezTo>
                <a:cubicBezTo>
                  <a:pt x="5672085" y="1051784"/>
                  <a:pt x="5743575" y="1047750"/>
                  <a:pt x="5815013" y="1042988"/>
                </a:cubicBezTo>
                <a:lnTo>
                  <a:pt x="6400800" y="1057275"/>
                </a:lnTo>
                <a:cubicBezTo>
                  <a:pt x="6429743" y="1058507"/>
                  <a:pt x="6457847" y="1067466"/>
                  <a:pt x="6486525" y="1071563"/>
                </a:cubicBezTo>
                <a:cubicBezTo>
                  <a:pt x="6524536" y="1076993"/>
                  <a:pt x="6562561" y="1082661"/>
                  <a:pt x="6600825" y="1085850"/>
                </a:cubicBezTo>
                <a:cubicBezTo>
                  <a:pt x="6676910" y="1092190"/>
                  <a:pt x="6753225" y="1095375"/>
                  <a:pt x="6829425" y="1100138"/>
                </a:cubicBezTo>
                <a:cubicBezTo>
                  <a:pt x="6862763" y="1104900"/>
                  <a:pt x="6895968" y="1110706"/>
                  <a:pt x="6929438" y="1114425"/>
                </a:cubicBezTo>
                <a:cubicBezTo>
                  <a:pt x="7024578" y="1124996"/>
                  <a:pt x="7215188" y="1143000"/>
                  <a:pt x="7215188" y="1143000"/>
                </a:cubicBezTo>
                <a:cubicBezTo>
                  <a:pt x="7234238" y="1157288"/>
                  <a:pt x="7248547" y="1184851"/>
                  <a:pt x="7272338" y="1185863"/>
                </a:cubicBezTo>
                <a:cubicBezTo>
                  <a:pt x="7476995" y="1194572"/>
                  <a:pt x="7682051" y="1180473"/>
                  <a:pt x="7886700" y="1171575"/>
                </a:cubicBezTo>
                <a:cubicBezTo>
                  <a:pt x="7901746" y="1170921"/>
                  <a:pt x="7914795" y="1160242"/>
                  <a:pt x="7929563" y="1157288"/>
                </a:cubicBezTo>
                <a:cubicBezTo>
                  <a:pt x="7962585" y="1150684"/>
                  <a:pt x="7996238" y="1147763"/>
                  <a:pt x="8029575" y="1143000"/>
                </a:cubicBezTo>
                <a:cubicBezTo>
                  <a:pt x="8053388" y="1133475"/>
                  <a:pt x="8076448" y="1121795"/>
                  <a:pt x="8101013" y="1114425"/>
                </a:cubicBezTo>
                <a:cubicBezTo>
                  <a:pt x="8175562" y="1092061"/>
                  <a:pt x="8156641" y="1110995"/>
                  <a:pt x="8215313" y="1085850"/>
                </a:cubicBezTo>
                <a:cubicBezTo>
                  <a:pt x="8234889" y="1077460"/>
                  <a:pt x="8252887" y="1065665"/>
                  <a:pt x="8272463" y="1057275"/>
                </a:cubicBezTo>
                <a:cubicBezTo>
                  <a:pt x="8310902" y="1040801"/>
                  <a:pt x="8344838" y="1037085"/>
                  <a:pt x="8386763" y="1028700"/>
                </a:cubicBezTo>
                <a:cubicBezTo>
                  <a:pt x="8576308" y="933928"/>
                  <a:pt x="8339616" y="1048906"/>
                  <a:pt x="8486775" y="985838"/>
                </a:cubicBezTo>
                <a:cubicBezTo>
                  <a:pt x="8506351" y="977448"/>
                  <a:pt x="8523983" y="964741"/>
                  <a:pt x="8543925" y="957263"/>
                </a:cubicBezTo>
                <a:cubicBezTo>
                  <a:pt x="8562311" y="950368"/>
                  <a:pt x="8582949" y="950527"/>
                  <a:pt x="8601075" y="942975"/>
                </a:cubicBezTo>
                <a:cubicBezTo>
                  <a:pt x="8640395" y="926591"/>
                  <a:pt x="8674050" y="896156"/>
                  <a:pt x="8715375" y="885825"/>
                </a:cubicBezTo>
                <a:cubicBezTo>
                  <a:pt x="8781714" y="869241"/>
                  <a:pt x="8774789" y="873707"/>
                  <a:pt x="8843963" y="842963"/>
                </a:cubicBezTo>
                <a:cubicBezTo>
                  <a:pt x="8918650" y="809769"/>
                  <a:pt x="8887842" y="814049"/>
                  <a:pt x="8972550" y="785813"/>
                </a:cubicBezTo>
                <a:cubicBezTo>
                  <a:pt x="9034074" y="765305"/>
                  <a:pt x="9049185" y="776070"/>
                  <a:pt x="9115425" y="742950"/>
                </a:cubicBezTo>
                <a:cubicBezTo>
                  <a:pt x="9166231" y="717547"/>
                  <a:pt x="9166380" y="714104"/>
                  <a:pt x="9215438" y="700088"/>
                </a:cubicBezTo>
                <a:cubicBezTo>
                  <a:pt x="9234319" y="694694"/>
                  <a:pt x="9253707" y="691195"/>
                  <a:pt x="9272588" y="685800"/>
                </a:cubicBezTo>
                <a:cubicBezTo>
                  <a:pt x="9287069" y="681663"/>
                  <a:pt x="9300969" y="675650"/>
                  <a:pt x="9315450" y="671513"/>
                </a:cubicBezTo>
                <a:cubicBezTo>
                  <a:pt x="9334331" y="666118"/>
                  <a:pt x="9353792" y="662868"/>
                  <a:pt x="9372600" y="657225"/>
                </a:cubicBezTo>
                <a:cubicBezTo>
                  <a:pt x="9401450" y="648570"/>
                  <a:pt x="9433263" y="645358"/>
                  <a:pt x="9458325" y="628650"/>
                </a:cubicBezTo>
                <a:cubicBezTo>
                  <a:pt x="9513719" y="591721"/>
                  <a:pt x="9484898" y="605505"/>
                  <a:pt x="9544050" y="585788"/>
                </a:cubicBezTo>
                <a:cubicBezTo>
                  <a:pt x="9572625" y="566738"/>
                  <a:pt x="9597194" y="539498"/>
                  <a:pt x="9629775" y="528638"/>
                </a:cubicBezTo>
                <a:lnTo>
                  <a:pt x="9715500" y="500063"/>
                </a:lnTo>
                <a:cubicBezTo>
                  <a:pt x="9729788" y="495300"/>
                  <a:pt x="9745832" y="494129"/>
                  <a:pt x="9758363" y="485775"/>
                </a:cubicBezTo>
                <a:cubicBezTo>
                  <a:pt x="9772650" y="476250"/>
                  <a:pt x="9785534" y="464174"/>
                  <a:pt x="9801225" y="457200"/>
                </a:cubicBezTo>
                <a:cubicBezTo>
                  <a:pt x="9828750" y="444967"/>
                  <a:pt x="9861888" y="445333"/>
                  <a:pt x="9886950" y="428625"/>
                </a:cubicBezTo>
                <a:cubicBezTo>
                  <a:pt x="9942344" y="391696"/>
                  <a:pt x="9913523" y="405480"/>
                  <a:pt x="9972675" y="385763"/>
                </a:cubicBezTo>
                <a:cubicBezTo>
                  <a:pt x="10055046" y="330849"/>
                  <a:pt x="9975587" y="378392"/>
                  <a:pt x="10058400" y="342900"/>
                </a:cubicBezTo>
                <a:cubicBezTo>
                  <a:pt x="10077976" y="334510"/>
                  <a:pt x="10095775" y="322235"/>
                  <a:pt x="10115550" y="314325"/>
                </a:cubicBezTo>
                <a:cubicBezTo>
                  <a:pt x="10143516" y="303138"/>
                  <a:pt x="10176213" y="302458"/>
                  <a:pt x="10201275" y="285750"/>
                </a:cubicBezTo>
                <a:cubicBezTo>
                  <a:pt x="10299531" y="220246"/>
                  <a:pt x="10254419" y="239460"/>
                  <a:pt x="10329863" y="214313"/>
                </a:cubicBezTo>
                <a:cubicBezTo>
                  <a:pt x="10344150" y="204788"/>
                  <a:pt x="10357367" y="193417"/>
                  <a:pt x="10372725" y="185738"/>
                </a:cubicBezTo>
                <a:cubicBezTo>
                  <a:pt x="10386196" y="179003"/>
                  <a:pt x="10402423" y="178764"/>
                  <a:pt x="10415588" y="171450"/>
                </a:cubicBezTo>
                <a:cubicBezTo>
                  <a:pt x="10562969" y="89572"/>
                  <a:pt x="10447190" y="132341"/>
                  <a:pt x="10544175" y="100013"/>
                </a:cubicBezTo>
                <a:cubicBezTo>
                  <a:pt x="10558463" y="85725"/>
                  <a:pt x="10569375" y="66963"/>
                  <a:pt x="10587038" y="57150"/>
                </a:cubicBezTo>
                <a:cubicBezTo>
                  <a:pt x="10734795" y="-24937"/>
                  <a:pt x="10629438" y="71900"/>
                  <a:pt x="10701338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37111" y="3648707"/>
            <a:ext cx="666881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>
                <a:latin typeface="Bebas Neue" charset="0"/>
                <a:ea typeface="Bebas Neue" charset="0"/>
                <a:cs typeface="Bebas Neue" charset="0"/>
              </a:rPr>
              <a:t>ZOOM OUT</a:t>
            </a:r>
            <a:r>
              <a:rPr lang="en-US" sz="5000" dirty="0">
                <a:latin typeface="Bebas Neue" charset="0"/>
                <a:ea typeface="Bebas Neue" charset="0"/>
                <a:cs typeface="Bebas Neue" charset="0"/>
              </a:rPr>
              <a:t> UNTIL YOUR LINE IS NICE</a:t>
            </a:r>
          </a:p>
          <a:p>
            <a:r>
              <a:rPr lang="en-US" sz="5000" b="1" dirty="0">
                <a:latin typeface="Bebas Neue" charset="0"/>
                <a:ea typeface="Bebas Neue" charset="0"/>
                <a:cs typeface="Bebas Neue" charset="0"/>
              </a:rPr>
              <a:t>WEEKLY,</a:t>
            </a:r>
            <a:r>
              <a:rPr lang="en-US" sz="5000" dirty="0">
                <a:latin typeface="Bebas Neue" charset="0"/>
                <a:ea typeface="Bebas Neue" charset="0"/>
                <a:cs typeface="Bebas Neue" charset="0"/>
              </a:rPr>
              <a:t> NOT HOURLY</a:t>
            </a:r>
          </a:p>
        </p:txBody>
      </p:sp>
    </p:spTree>
    <p:extLst>
      <p:ext uri="{BB962C8B-B14F-4D97-AF65-F5344CB8AC3E}">
        <p14:creationId xmlns:p14="http://schemas.microsoft.com/office/powerpoint/2010/main" val="20195721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44879" y="5852161"/>
            <a:ext cx="10774680" cy="457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5400000">
            <a:off x="-1716387" y="3227541"/>
            <a:ext cx="529496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942975" y="1428750"/>
            <a:ext cx="10701338" cy="2657475"/>
          </a:xfrm>
          <a:custGeom>
            <a:avLst/>
            <a:gdLst>
              <a:gd name="connsiteX0" fmla="*/ 0 w 10701338"/>
              <a:gd name="connsiteY0" fmla="*/ 2657475 h 2657475"/>
              <a:gd name="connsiteX1" fmla="*/ 71438 w 10701338"/>
              <a:gd name="connsiteY1" fmla="*/ 2614613 h 2657475"/>
              <a:gd name="connsiteX2" fmla="*/ 114300 w 10701338"/>
              <a:gd name="connsiteY2" fmla="*/ 2571750 h 2657475"/>
              <a:gd name="connsiteX3" fmla="*/ 200025 w 10701338"/>
              <a:gd name="connsiteY3" fmla="*/ 2514600 h 2657475"/>
              <a:gd name="connsiteX4" fmla="*/ 242888 w 10701338"/>
              <a:gd name="connsiteY4" fmla="*/ 2486025 h 2657475"/>
              <a:gd name="connsiteX5" fmla="*/ 285750 w 10701338"/>
              <a:gd name="connsiteY5" fmla="*/ 2457450 h 2657475"/>
              <a:gd name="connsiteX6" fmla="*/ 328613 w 10701338"/>
              <a:gd name="connsiteY6" fmla="*/ 2443163 h 2657475"/>
              <a:gd name="connsiteX7" fmla="*/ 371475 w 10701338"/>
              <a:gd name="connsiteY7" fmla="*/ 2400300 h 2657475"/>
              <a:gd name="connsiteX8" fmla="*/ 414338 w 10701338"/>
              <a:gd name="connsiteY8" fmla="*/ 2371725 h 2657475"/>
              <a:gd name="connsiteX9" fmla="*/ 542925 w 10701338"/>
              <a:gd name="connsiteY9" fmla="*/ 2271713 h 2657475"/>
              <a:gd name="connsiteX10" fmla="*/ 628650 w 10701338"/>
              <a:gd name="connsiteY10" fmla="*/ 2200275 h 2657475"/>
              <a:gd name="connsiteX11" fmla="*/ 671513 w 10701338"/>
              <a:gd name="connsiteY11" fmla="*/ 2157413 h 2657475"/>
              <a:gd name="connsiteX12" fmla="*/ 757238 w 10701338"/>
              <a:gd name="connsiteY12" fmla="*/ 2100263 h 2657475"/>
              <a:gd name="connsiteX13" fmla="*/ 800100 w 10701338"/>
              <a:gd name="connsiteY13" fmla="*/ 2071688 h 2657475"/>
              <a:gd name="connsiteX14" fmla="*/ 885825 w 10701338"/>
              <a:gd name="connsiteY14" fmla="*/ 2014538 h 2657475"/>
              <a:gd name="connsiteX15" fmla="*/ 971550 w 10701338"/>
              <a:gd name="connsiteY15" fmla="*/ 1957388 h 2657475"/>
              <a:gd name="connsiteX16" fmla="*/ 1014413 w 10701338"/>
              <a:gd name="connsiteY16" fmla="*/ 1943100 h 2657475"/>
              <a:gd name="connsiteX17" fmla="*/ 1157288 w 10701338"/>
              <a:gd name="connsiteY17" fmla="*/ 1857375 h 2657475"/>
              <a:gd name="connsiteX18" fmla="*/ 1200150 w 10701338"/>
              <a:gd name="connsiteY18" fmla="*/ 1843088 h 2657475"/>
              <a:gd name="connsiteX19" fmla="*/ 1257300 w 10701338"/>
              <a:gd name="connsiteY19" fmla="*/ 1814513 h 2657475"/>
              <a:gd name="connsiteX20" fmla="*/ 1328738 w 10701338"/>
              <a:gd name="connsiteY20" fmla="*/ 1785938 h 2657475"/>
              <a:gd name="connsiteX21" fmla="*/ 1371600 w 10701338"/>
              <a:gd name="connsiteY21" fmla="*/ 1757363 h 2657475"/>
              <a:gd name="connsiteX22" fmla="*/ 1428750 w 10701338"/>
              <a:gd name="connsiteY22" fmla="*/ 1728788 h 2657475"/>
              <a:gd name="connsiteX23" fmla="*/ 1471613 w 10701338"/>
              <a:gd name="connsiteY23" fmla="*/ 1700213 h 2657475"/>
              <a:gd name="connsiteX24" fmla="*/ 1528763 w 10701338"/>
              <a:gd name="connsiteY24" fmla="*/ 1671638 h 2657475"/>
              <a:gd name="connsiteX25" fmla="*/ 1571625 w 10701338"/>
              <a:gd name="connsiteY25" fmla="*/ 1643063 h 2657475"/>
              <a:gd name="connsiteX26" fmla="*/ 1628775 w 10701338"/>
              <a:gd name="connsiteY26" fmla="*/ 1614488 h 2657475"/>
              <a:gd name="connsiteX27" fmla="*/ 1771650 w 10701338"/>
              <a:gd name="connsiteY27" fmla="*/ 1557338 h 2657475"/>
              <a:gd name="connsiteX28" fmla="*/ 1814513 w 10701338"/>
              <a:gd name="connsiteY28" fmla="*/ 1528763 h 2657475"/>
              <a:gd name="connsiteX29" fmla="*/ 1943100 w 10701338"/>
              <a:gd name="connsiteY29" fmla="*/ 1485900 h 2657475"/>
              <a:gd name="connsiteX30" fmla="*/ 2028825 w 10701338"/>
              <a:gd name="connsiteY30" fmla="*/ 1457325 h 2657475"/>
              <a:gd name="connsiteX31" fmla="*/ 2071688 w 10701338"/>
              <a:gd name="connsiteY31" fmla="*/ 1443038 h 2657475"/>
              <a:gd name="connsiteX32" fmla="*/ 2157413 w 10701338"/>
              <a:gd name="connsiteY32" fmla="*/ 1428750 h 2657475"/>
              <a:gd name="connsiteX33" fmla="*/ 2271713 w 10701338"/>
              <a:gd name="connsiteY33" fmla="*/ 1385888 h 2657475"/>
              <a:gd name="connsiteX34" fmla="*/ 2357438 w 10701338"/>
              <a:gd name="connsiteY34" fmla="*/ 1371600 h 2657475"/>
              <a:gd name="connsiteX35" fmla="*/ 2400300 w 10701338"/>
              <a:gd name="connsiteY35" fmla="*/ 1357313 h 2657475"/>
              <a:gd name="connsiteX36" fmla="*/ 2571750 w 10701338"/>
              <a:gd name="connsiteY36" fmla="*/ 1328738 h 2657475"/>
              <a:gd name="connsiteX37" fmla="*/ 2657475 w 10701338"/>
              <a:gd name="connsiteY37" fmla="*/ 1314450 h 2657475"/>
              <a:gd name="connsiteX38" fmla="*/ 2714625 w 10701338"/>
              <a:gd name="connsiteY38" fmla="*/ 1300163 h 2657475"/>
              <a:gd name="connsiteX39" fmla="*/ 2857500 w 10701338"/>
              <a:gd name="connsiteY39" fmla="*/ 1271588 h 2657475"/>
              <a:gd name="connsiteX40" fmla="*/ 2900363 w 10701338"/>
              <a:gd name="connsiteY40" fmla="*/ 1257300 h 2657475"/>
              <a:gd name="connsiteX41" fmla="*/ 3043238 w 10701338"/>
              <a:gd name="connsiteY41" fmla="*/ 1228725 h 2657475"/>
              <a:gd name="connsiteX42" fmla="*/ 3243263 w 10701338"/>
              <a:gd name="connsiteY42" fmla="*/ 1214438 h 2657475"/>
              <a:gd name="connsiteX43" fmla="*/ 3386138 w 10701338"/>
              <a:gd name="connsiteY43" fmla="*/ 1200150 h 2657475"/>
              <a:gd name="connsiteX44" fmla="*/ 4271963 w 10701338"/>
              <a:gd name="connsiteY44" fmla="*/ 1185863 h 2657475"/>
              <a:gd name="connsiteX45" fmla="*/ 4343400 w 10701338"/>
              <a:gd name="connsiteY45" fmla="*/ 1171575 h 2657475"/>
              <a:gd name="connsiteX46" fmla="*/ 4829175 w 10701338"/>
              <a:gd name="connsiteY46" fmla="*/ 1128713 h 2657475"/>
              <a:gd name="connsiteX47" fmla="*/ 5000625 w 10701338"/>
              <a:gd name="connsiteY47" fmla="*/ 1114425 h 2657475"/>
              <a:gd name="connsiteX48" fmla="*/ 5386388 w 10701338"/>
              <a:gd name="connsiteY48" fmla="*/ 1085850 h 2657475"/>
              <a:gd name="connsiteX49" fmla="*/ 5600700 w 10701338"/>
              <a:gd name="connsiteY49" fmla="*/ 1057275 h 2657475"/>
              <a:gd name="connsiteX50" fmla="*/ 5815013 w 10701338"/>
              <a:gd name="connsiteY50" fmla="*/ 1042988 h 2657475"/>
              <a:gd name="connsiteX51" fmla="*/ 6400800 w 10701338"/>
              <a:gd name="connsiteY51" fmla="*/ 1057275 h 2657475"/>
              <a:gd name="connsiteX52" fmla="*/ 6486525 w 10701338"/>
              <a:gd name="connsiteY52" fmla="*/ 1071563 h 2657475"/>
              <a:gd name="connsiteX53" fmla="*/ 6600825 w 10701338"/>
              <a:gd name="connsiteY53" fmla="*/ 1085850 h 2657475"/>
              <a:gd name="connsiteX54" fmla="*/ 6829425 w 10701338"/>
              <a:gd name="connsiteY54" fmla="*/ 1100138 h 2657475"/>
              <a:gd name="connsiteX55" fmla="*/ 6929438 w 10701338"/>
              <a:gd name="connsiteY55" fmla="*/ 1114425 h 2657475"/>
              <a:gd name="connsiteX56" fmla="*/ 7215188 w 10701338"/>
              <a:gd name="connsiteY56" fmla="*/ 1143000 h 2657475"/>
              <a:gd name="connsiteX57" fmla="*/ 7272338 w 10701338"/>
              <a:gd name="connsiteY57" fmla="*/ 1185863 h 2657475"/>
              <a:gd name="connsiteX58" fmla="*/ 7886700 w 10701338"/>
              <a:gd name="connsiteY58" fmla="*/ 1171575 h 2657475"/>
              <a:gd name="connsiteX59" fmla="*/ 7929563 w 10701338"/>
              <a:gd name="connsiteY59" fmla="*/ 1157288 h 2657475"/>
              <a:gd name="connsiteX60" fmla="*/ 8029575 w 10701338"/>
              <a:gd name="connsiteY60" fmla="*/ 1143000 h 2657475"/>
              <a:gd name="connsiteX61" fmla="*/ 8101013 w 10701338"/>
              <a:gd name="connsiteY61" fmla="*/ 1114425 h 2657475"/>
              <a:gd name="connsiteX62" fmla="*/ 8215313 w 10701338"/>
              <a:gd name="connsiteY62" fmla="*/ 1085850 h 2657475"/>
              <a:gd name="connsiteX63" fmla="*/ 8272463 w 10701338"/>
              <a:gd name="connsiteY63" fmla="*/ 1057275 h 2657475"/>
              <a:gd name="connsiteX64" fmla="*/ 8386763 w 10701338"/>
              <a:gd name="connsiteY64" fmla="*/ 1028700 h 2657475"/>
              <a:gd name="connsiteX65" fmla="*/ 8486775 w 10701338"/>
              <a:gd name="connsiteY65" fmla="*/ 985838 h 2657475"/>
              <a:gd name="connsiteX66" fmla="*/ 8543925 w 10701338"/>
              <a:gd name="connsiteY66" fmla="*/ 957263 h 2657475"/>
              <a:gd name="connsiteX67" fmla="*/ 8601075 w 10701338"/>
              <a:gd name="connsiteY67" fmla="*/ 942975 h 2657475"/>
              <a:gd name="connsiteX68" fmla="*/ 8715375 w 10701338"/>
              <a:gd name="connsiteY68" fmla="*/ 885825 h 2657475"/>
              <a:gd name="connsiteX69" fmla="*/ 8843963 w 10701338"/>
              <a:gd name="connsiteY69" fmla="*/ 842963 h 2657475"/>
              <a:gd name="connsiteX70" fmla="*/ 8972550 w 10701338"/>
              <a:gd name="connsiteY70" fmla="*/ 785813 h 2657475"/>
              <a:gd name="connsiteX71" fmla="*/ 9115425 w 10701338"/>
              <a:gd name="connsiteY71" fmla="*/ 742950 h 2657475"/>
              <a:gd name="connsiteX72" fmla="*/ 9215438 w 10701338"/>
              <a:gd name="connsiteY72" fmla="*/ 700088 h 2657475"/>
              <a:gd name="connsiteX73" fmla="*/ 9272588 w 10701338"/>
              <a:gd name="connsiteY73" fmla="*/ 685800 h 2657475"/>
              <a:gd name="connsiteX74" fmla="*/ 9315450 w 10701338"/>
              <a:gd name="connsiteY74" fmla="*/ 671513 h 2657475"/>
              <a:gd name="connsiteX75" fmla="*/ 9372600 w 10701338"/>
              <a:gd name="connsiteY75" fmla="*/ 657225 h 2657475"/>
              <a:gd name="connsiteX76" fmla="*/ 9458325 w 10701338"/>
              <a:gd name="connsiteY76" fmla="*/ 628650 h 2657475"/>
              <a:gd name="connsiteX77" fmla="*/ 9544050 w 10701338"/>
              <a:gd name="connsiteY77" fmla="*/ 585788 h 2657475"/>
              <a:gd name="connsiteX78" fmla="*/ 9629775 w 10701338"/>
              <a:gd name="connsiteY78" fmla="*/ 528638 h 2657475"/>
              <a:gd name="connsiteX79" fmla="*/ 9715500 w 10701338"/>
              <a:gd name="connsiteY79" fmla="*/ 500063 h 2657475"/>
              <a:gd name="connsiteX80" fmla="*/ 9758363 w 10701338"/>
              <a:gd name="connsiteY80" fmla="*/ 485775 h 2657475"/>
              <a:gd name="connsiteX81" fmla="*/ 9801225 w 10701338"/>
              <a:gd name="connsiteY81" fmla="*/ 457200 h 2657475"/>
              <a:gd name="connsiteX82" fmla="*/ 9886950 w 10701338"/>
              <a:gd name="connsiteY82" fmla="*/ 428625 h 2657475"/>
              <a:gd name="connsiteX83" fmla="*/ 9972675 w 10701338"/>
              <a:gd name="connsiteY83" fmla="*/ 385763 h 2657475"/>
              <a:gd name="connsiteX84" fmla="*/ 10058400 w 10701338"/>
              <a:gd name="connsiteY84" fmla="*/ 342900 h 2657475"/>
              <a:gd name="connsiteX85" fmla="*/ 10115550 w 10701338"/>
              <a:gd name="connsiteY85" fmla="*/ 314325 h 2657475"/>
              <a:gd name="connsiteX86" fmla="*/ 10201275 w 10701338"/>
              <a:gd name="connsiteY86" fmla="*/ 285750 h 2657475"/>
              <a:gd name="connsiteX87" fmla="*/ 10329863 w 10701338"/>
              <a:gd name="connsiteY87" fmla="*/ 214313 h 2657475"/>
              <a:gd name="connsiteX88" fmla="*/ 10372725 w 10701338"/>
              <a:gd name="connsiteY88" fmla="*/ 185738 h 2657475"/>
              <a:gd name="connsiteX89" fmla="*/ 10415588 w 10701338"/>
              <a:gd name="connsiteY89" fmla="*/ 171450 h 2657475"/>
              <a:gd name="connsiteX90" fmla="*/ 10544175 w 10701338"/>
              <a:gd name="connsiteY90" fmla="*/ 100013 h 2657475"/>
              <a:gd name="connsiteX91" fmla="*/ 10587038 w 10701338"/>
              <a:gd name="connsiteY91" fmla="*/ 57150 h 2657475"/>
              <a:gd name="connsiteX92" fmla="*/ 10701338 w 10701338"/>
              <a:gd name="connsiteY92" fmla="*/ 0 h 265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0701338" h="2657475">
                <a:moveTo>
                  <a:pt x="0" y="2657475"/>
                </a:moveTo>
                <a:cubicBezTo>
                  <a:pt x="23813" y="2643188"/>
                  <a:pt x="49222" y="2631275"/>
                  <a:pt x="71438" y="2614613"/>
                </a:cubicBezTo>
                <a:cubicBezTo>
                  <a:pt x="87602" y="2602490"/>
                  <a:pt x="98351" y="2584155"/>
                  <a:pt x="114300" y="2571750"/>
                </a:cubicBezTo>
                <a:cubicBezTo>
                  <a:pt x="141409" y="2550665"/>
                  <a:pt x="171450" y="2533650"/>
                  <a:pt x="200025" y="2514600"/>
                </a:cubicBezTo>
                <a:lnTo>
                  <a:pt x="242888" y="2486025"/>
                </a:lnTo>
                <a:cubicBezTo>
                  <a:pt x="257175" y="2476500"/>
                  <a:pt x="269460" y="2462880"/>
                  <a:pt x="285750" y="2457450"/>
                </a:cubicBezTo>
                <a:lnTo>
                  <a:pt x="328613" y="2443163"/>
                </a:lnTo>
                <a:cubicBezTo>
                  <a:pt x="342900" y="2428875"/>
                  <a:pt x="355953" y="2413235"/>
                  <a:pt x="371475" y="2400300"/>
                </a:cubicBezTo>
                <a:cubicBezTo>
                  <a:pt x="384667" y="2389307"/>
                  <a:pt x="401504" y="2383133"/>
                  <a:pt x="414338" y="2371725"/>
                </a:cubicBezTo>
                <a:cubicBezTo>
                  <a:pt x="529987" y="2268926"/>
                  <a:pt x="454542" y="2301173"/>
                  <a:pt x="542925" y="2271713"/>
                </a:cubicBezTo>
                <a:cubicBezTo>
                  <a:pt x="668142" y="2146496"/>
                  <a:pt x="509309" y="2299725"/>
                  <a:pt x="628650" y="2200275"/>
                </a:cubicBezTo>
                <a:cubicBezTo>
                  <a:pt x="644172" y="2187340"/>
                  <a:pt x="655564" y="2169818"/>
                  <a:pt x="671513" y="2157413"/>
                </a:cubicBezTo>
                <a:cubicBezTo>
                  <a:pt x="698622" y="2136329"/>
                  <a:pt x="728663" y="2119313"/>
                  <a:pt x="757238" y="2100263"/>
                </a:cubicBezTo>
                <a:cubicBezTo>
                  <a:pt x="771525" y="2090738"/>
                  <a:pt x="787958" y="2083830"/>
                  <a:pt x="800100" y="2071688"/>
                </a:cubicBezTo>
                <a:cubicBezTo>
                  <a:pt x="853612" y="2018176"/>
                  <a:pt x="823794" y="2035215"/>
                  <a:pt x="885825" y="2014538"/>
                </a:cubicBezTo>
                <a:cubicBezTo>
                  <a:pt x="914400" y="1995488"/>
                  <a:pt x="938970" y="1968248"/>
                  <a:pt x="971550" y="1957388"/>
                </a:cubicBezTo>
                <a:cubicBezTo>
                  <a:pt x="985838" y="1952625"/>
                  <a:pt x="1001248" y="1950414"/>
                  <a:pt x="1014413" y="1943100"/>
                </a:cubicBezTo>
                <a:cubicBezTo>
                  <a:pt x="1128674" y="1879621"/>
                  <a:pt x="1062714" y="1897907"/>
                  <a:pt x="1157288" y="1857375"/>
                </a:cubicBezTo>
                <a:cubicBezTo>
                  <a:pt x="1171130" y="1851443"/>
                  <a:pt x="1186308" y="1849020"/>
                  <a:pt x="1200150" y="1843088"/>
                </a:cubicBezTo>
                <a:cubicBezTo>
                  <a:pt x="1219726" y="1834698"/>
                  <a:pt x="1237837" y="1823163"/>
                  <a:pt x="1257300" y="1814513"/>
                </a:cubicBezTo>
                <a:cubicBezTo>
                  <a:pt x="1280737" y="1804097"/>
                  <a:pt x="1305799" y="1797408"/>
                  <a:pt x="1328738" y="1785938"/>
                </a:cubicBezTo>
                <a:cubicBezTo>
                  <a:pt x="1344096" y="1778259"/>
                  <a:pt x="1356691" y="1765882"/>
                  <a:pt x="1371600" y="1757363"/>
                </a:cubicBezTo>
                <a:cubicBezTo>
                  <a:pt x="1390092" y="1746796"/>
                  <a:pt x="1410258" y="1739355"/>
                  <a:pt x="1428750" y="1728788"/>
                </a:cubicBezTo>
                <a:cubicBezTo>
                  <a:pt x="1443659" y="1720269"/>
                  <a:pt x="1456704" y="1708732"/>
                  <a:pt x="1471613" y="1700213"/>
                </a:cubicBezTo>
                <a:cubicBezTo>
                  <a:pt x="1490105" y="1689646"/>
                  <a:pt x="1510271" y="1682205"/>
                  <a:pt x="1528763" y="1671638"/>
                </a:cubicBezTo>
                <a:cubicBezTo>
                  <a:pt x="1543672" y="1663119"/>
                  <a:pt x="1556716" y="1651582"/>
                  <a:pt x="1571625" y="1643063"/>
                </a:cubicBezTo>
                <a:cubicBezTo>
                  <a:pt x="1590117" y="1632496"/>
                  <a:pt x="1609199" y="1622878"/>
                  <a:pt x="1628775" y="1614488"/>
                </a:cubicBezTo>
                <a:cubicBezTo>
                  <a:pt x="1675921" y="1594282"/>
                  <a:pt x="1728971" y="1585790"/>
                  <a:pt x="1771650" y="1557338"/>
                </a:cubicBezTo>
                <a:cubicBezTo>
                  <a:pt x="1785938" y="1547813"/>
                  <a:pt x="1798662" y="1535367"/>
                  <a:pt x="1814513" y="1528763"/>
                </a:cubicBezTo>
                <a:cubicBezTo>
                  <a:pt x="1856218" y="1511386"/>
                  <a:pt x="1900238" y="1500187"/>
                  <a:pt x="1943100" y="1485900"/>
                </a:cubicBezTo>
                <a:lnTo>
                  <a:pt x="2028825" y="1457325"/>
                </a:lnTo>
                <a:cubicBezTo>
                  <a:pt x="2043113" y="1452562"/>
                  <a:pt x="2056832" y="1445514"/>
                  <a:pt x="2071688" y="1443038"/>
                </a:cubicBezTo>
                <a:cubicBezTo>
                  <a:pt x="2100263" y="1438275"/>
                  <a:pt x="2129134" y="1435034"/>
                  <a:pt x="2157413" y="1428750"/>
                </a:cubicBezTo>
                <a:cubicBezTo>
                  <a:pt x="2203192" y="1418577"/>
                  <a:pt x="2222760" y="1399239"/>
                  <a:pt x="2271713" y="1385888"/>
                </a:cubicBezTo>
                <a:cubicBezTo>
                  <a:pt x="2299661" y="1378266"/>
                  <a:pt x="2329159" y="1377884"/>
                  <a:pt x="2357438" y="1371600"/>
                </a:cubicBezTo>
                <a:cubicBezTo>
                  <a:pt x="2372140" y="1368333"/>
                  <a:pt x="2385532" y="1360267"/>
                  <a:pt x="2400300" y="1357313"/>
                </a:cubicBezTo>
                <a:cubicBezTo>
                  <a:pt x="2457113" y="1345950"/>
                  <a:pt x="2514600" y="1338263"/>
                  <a:pt x="2571750" y="1328738"/>
                </a:cubicBezTo>
                <a:cubicBezTo>
                  <a:pt x="2600325" y="1323975"/>
                  <a:pt x="2629371" y="1321476"/>
                  <a:pt x="2657475" y="1314450"/>
                </a:cubicBezTo>
                <a:cubicBezTo>
                  <a:pt x="2676525" y="1309688"/>
                  <a:pt x="2695425" y="1304277"/>
                  <a:pt x="2714625" y="1300163"/>
                </a:cubicBezTo>
                <a:cubicBezTo>
                  <a:pt x="2762115" y="1289987"/>
                  <a:pt x="2811424" y="1286947"/>
                  <a:pt x="2857500" y="1271588"/>
                </a:cubicBezTo>
                <a:cubicBezTo>
                  <a:pt x="2871788" y="1266825"/>
                  <a:pt x="2885882" y="1261437"/>
                  <a:pt x="2900363" y="1257300"/>
                </a:cubicBezTo>
                <a:cubicBezTo>
                  <a:pt x="2943644" y="1244934"/>
                  <a:pt x="3000066" y="1233042"/>
                  <a:pt x="3043238" y="1228725"/>
                </a:cubicBezTo>
                <a:cubicBezTo>
                  <a:pt x="3109751" y="1222074"/>
                  <a:pt x="3176649" y="1219989"/>
                  <a:pt x="3243263" y="1214438"/>
                </a:cubicBezTo>
                <a:cubicBezTo>
                  <a:pt x="3290960" y="1210463"/>
                  <a:pt x="3338294" y="1201479"/>
                  <a:pt x="3386138" y="1200150"/>
                </a:cubicBezTo>
                <a:cubicBezTo>
                  <a:pt x="3681338" y="1191950"/>
                  <a:pt x="3976688" y="1190625"/>
                  <a:pt x="4271963" y="1185863"/>
                </a:cubicBezTo>
                <a:cubicBezTo>
                  <a:pt x="4295775" y="1181100"/>
                  <a:pt x="4319360" y="1175009"/>
                  <a:pt x="4343400" y="1171575"/>
                </a:cubicBezTo>
                <a:cubicBezTo>
                  <a:pt x="4466127" y="1154043"/>
                  <a:pt x="4774017" y="1133185"/>
                  <a:pt x="4829175" y="1128713"/>
                </a:cubicBezTo>
                <a:cubicBezTo>
                  <a:pt x="4886336" y="1124078"/>
                  <a:pt x="4943389" y="1118002"/>
                  <a:pt x="5000625" y="1114425"/>
                </a:cubicBezTo>
                <a:cubicBezTo>
                  <a:pt x="5281726" y="1096857"/>
                  <a:pt x="5153190" y="1107051"/>
                  <a:pt x="5386388" y="1085850"/>
                </a:cubicBezTo>
                <a:cubicBezTo>
                  <a:pt x="5489239" y="1060138"/>
                  <a:pt x="5438267" y="1069770"/>
                  <a:pt x="5600700" y="1057275"/>
                </a:cubicBezTo>
                <a:cubicBezTo>
                  <a:pt x="5672085" y="1051784"/>
                  <a:pt x="5743575" y="1047750"/>
                  <a:pt x="5815013" y="1042988"/>
                </a:cubicBezTo>
                <a:lnTo>
                  <a:pt x="6400800" y="1057275"/>
                </a:lnTo>
                <a:cubicBezTo>
                  <a:pt x="6429743" y="1058507"/>
                  <a:pt x="6457847" y="1067466"/>
                  <a:pt x="6486525" y="1071563"/>
                </a:cubicBezTo>
                <a:cubicBezTo>
                  <a:pt x="6524536" y="1076993"/>
                  <a:pt x="6562561" y="1082661"/>
                  <a:pt x="6600825" y="1085850"/>
                </a:cubicBezTo>
                <a:cubicBezTo>
                  <a:pt x="6676910" y="1092190"/>
                  <a:pt x="6753225" y="1095375"/>
                  <a:pt x="6829425" y="1100138"/>
                </a:cubicBezTo>
                <a:cubicBezTo>
                  <a:pt x="6862763" y="1104900"/>
                  <a:pt x="6895968" y="1110706"/>
                  <a:pt x="6929438" y="1114425"/>
                </a:cubicBezTo>
                <a:cubicBezTo>
                  <a:pt x="7024578" y="1124996"/>
                  <a:pt x="7215188" y="1143000"/>
                  <a:pt x="7215188" y="1143000"/>
                </a:cubicBezTo>
                <a:cubicBezTo>
                  <a:pt x="7234238" y="1157288"/>
                  <a:pt x="7248547" y="1184851"/>
                  <a:pt x="7272338" y="1185863"/>
                </a:cubicBezTo>
                <a:cubicBezTo>
                  <a:pt x="7476995" y="1194572"/>
                  <a:pt x="7682051" y="1180473"/>
                  <a:pt x="7886700" y="1171575"/>
                </a:cubicBezTo>
                <a:cubicBezTo>
                  <a:pt x="7901746" y="1170921"/>
                  <a:pt x="7914795" y="1160242"/>
                  <a:pt x="7929563" y="1157288"/>
                </a:cubicBezTo>
                <a:cubicBezTo>
                  <a:pt x="7962585" y="1150684"/>
                  <a:pt x="7996238" y="1147763"/>
                  <a:pt x="8029575" y="1143000"/>
                </a:cubicBezTo>
                <a:cubicBezTo>
                  <a:pt x="8053388" y="1133475"/>
                  <a:pt x="8076448" y="1121795"/>
                  <a:pt x="8101013" y="1114425"/>
                </a:cubicBezTo>
                <a:cubicBezTo>
                  <a:pt x="8175562" y="1092061"/>
                  <a:pt x="8156641" y="1110995"/>
                  <a:pt x="8215313" y="1085850"/>
                </a:cubicBezTo>
                <a:cubicBezTo>
                  <a:pt x="8234889" y="1077460"/>
                  <a:pt x="8252887" y="1065665"/>
                  <a:pt x="8272463" y="1057275"/>
                </a:cubicBezTo>
                <a:cubicBezTo>
                  <a:pt x="8310902" y="1040801"/>
                  <a:pt x="8344838" y="1037085"/>
                  <a:pt x="8386763" y="1028700"/>
                </a:cubicBezTo>
                <a:cubicBezTo>
                  <a:pt x="8576308" y="933928"/>
                  <a:pt x="8339616" y="1048906"/>
                  <a:pt x="8486775" y="985838"/>
                </a:cubicBezTo>
                <a:cubicBezTo>
                  <a:pt x="8506351" y="977448"/>
                  <a:pt x="8523983" y="964741"/>
                  <a:pt x="8543925" y="957263"/>
                </a:cubicBezTo>
                <a:cubicBezTo>
                  <a:pt x="8562311" y="950368"/>
                  <a:pt x="8582949" y="950527"/>
                  <a:pt x="8601075" y="942975"/>
                </a:cubicBezTo>
                <a:cubicBezTo>
                  <a:pt x="8640395" y="926591"/>
                  <a:pt x="8674050" y="896156"/>
                  <a:pt x="8715375" y="885825"/>
                </a:cubicBezTo>
                <a:cubicBezTo>
                  <a:pt x="8781714" y="869241"/>
                  <a:pt x="8774789" y="873707"/>
                  <a:pt x="8843963" y="842963"/>
                </a:cubicBezTo>
                <a:cubicBezTo>
                  <a:pt x="8918650" y="809769"/>
                  <a:pt x="8887842" y="814049"/>
                  <a:pt x="8972550" y="785813"/>
                </a:cubicBezTo>
                <a:cubicBezTo>
                  <a:pt x="9034074" y="765305"/>
                  <a:pt x="9049185" y="776070"/>
                  <a:pt x="9115425" y="742950"/>
                </a:cubicBezTo>
                <a:cubicBezTo>
                  <a:pt x="9166231" y="717547"/>
                  <a:pt x="9166380" y="714104"/>
                  <a:pt x="9215438" y="700088"/>
                </a:cubicBezTo>
                <a:cubicBezTo>
                  <a:pt x="9234319" y="694694"/>
                  <a:pt x="9253707" y="691195"/>
                  <a:pt x="9272588" y="685800"/>
                </a:cubicBezTo>
                <a:cubicBezTo>
                  <a:pt x="9287069" y="681663"/>
                  <a:pt x="9300969" y="675650"/>
                  <a:pt x="9315450" y="671513"/>
                </a:cubicBezTo>
                <a:cubicBezTo>
                  <a:pt x="9334331" y="666118"/>
                  <a:pt x="9353792" y="662868"/>
                  <a:pt x="9372600" y="657225"/>
                </a:cubicBezTo>
                <a:cubicBezTo>
                  <a:pt x="9401450" y="648570"/>
                  <a:pt x="9433263" y="645358"/>
                  <a:pt x="9458325" y="628650"/>
                </a:cubicBezTo>
                <a:cubicBezTo>
                  <a:pt x="9513719" y="591721"/>
                  <a:pt x="9484898" y="605505"/>
                  <a:pt x="9544050" y="585788"/>
                </a:cubicBezTo>
                <a:cubicBezTo>
                  <a:pt x="9572625" y="566738"/>
                  <a:pt x="9597194" y="539498"/>
                  <a:pt x="9629775" y="528638"/>
                </a:cubicBezTo>
                <a:lnTo>
                  <a:pt x="9715500" y="500063"/>
                </a:lnTo>
                <a:cubicBezTo>
                  <a:pt x="9729788" y="495300"/>
                  <a:pt x="9745832" y="494129"/>
                  <a:pt x="9758363" y="485775"/>
                </a:cubicBezTo>
                <a:cubicBezTo>
                  <a:pt x="9772650" y="476250"/>
                  <a:pt x="9785534" y="464174"/>
                  <a:pt x="9801225" y="457200"/>
                </a:cubicBezTo>
                <a:cubicBezTo>
                  <a:pt x="9828750" y="444967"/>
                  <a:pt x="9861888" y="445333"/>
                  <a:pt x="9886950" y="428625"/>
                </a:cubicBezTo>
                <a:cubicBezTo>
                  <a:pt x="9942344" y="391696"/>
                  <a:pt x="9913523" y="405480"/>
                  <a:pt x="9972675" y="385763"/>
                </a:cubicBezTo>
                <a:cubicBezTo>
                  <a:pt x="10055046" y="330849"/>
                  <a:pt x="9975587" y="378392"/>
                  <a:pt x="10058400" y="342900"/>
                </a:cubicBezTo>
                <a:cubicBezTo>
                  <a:pt x="10077976" y="334510"/>
                  <a:pt x="10095775" y="322235"/>
                  <a:pt x="10115550" y="314325"/>
                </a:cubicBezTo>
                <a:cubicBezTo>
                  <a:pt x="10143516" y="303138"/>
                  <a:pt x="10176213" y="302458"/>
                  <a:pt x="10201275" y="285750"/>
                </a:cubicBezTo>
                <a:cubicBezTo>
                  <a:pt x="10299531" y="220246"/>
                  <a:pt x="10254419" y="239460"/>
                  <a:pt x="10329863" y="214313"/>
                </a:cubicBezTo>
                <a:cubicBezTo>
                  <a:pt x="10344150" y="204788"/>
                  <a:pt x="10357367" y="193417"/>
                  <a:pt x="10372725" y="185738"/>
                </a:cubicBezTo>
                <a:cubicBezTo>
                  <a:pt x="10386196" y="179003"/>
                  <a:pt x="10402423" y="178764"/>
                  <a:pt x="10415588" y="171450"/>
                </a:cubicBezTo>
                <a:cubicBezTo>
                  <a:pt x="10562969" y="89572"/>
                  <a:pt x="10447190" y="132341"/>
                  <a:pt x="10544175" y="100013"/>
                </a:cubicBezTo>
                <a:cubicBezTo>
                  <a:pt x="10558463" y="85725"/>
                  <a:pt x="10569375" y="66963"/>
                  <a:pt x="10587038" y="57150"/>
                </a:cubicBezTo>
                <a:cubicBezTo>
                  <a:pt x="10734795" y="-24937"/>
                  <a:pt x="10629438" y="71900"/>
                  <a:pt x="10701338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37111" y="3648707"/>
            <a:ext cx="666881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>
                <a:latin typeface="Bebas Neue" charset="0"/>
                <a:ea typeface="Bebas Neue" charset="0"/>
                <a:cs typeface="Bebas Neue" charset="0"/>
              </a:rPr>
              <a:t>ZOOM OUT</a:t>
            </a:r>
            <a:r>
              <a:rPr lang="en-US" sz="5000" dirty="0">
                <a:latin typeface="Bebas Neue" charset="0"/>
                <a:ea typeface="Bebas Neue" charset="0"/>
                <a:cs typeface="Bebas Neue" charset="0"/>
              </a:rPr>
              <a:t> UNTIL YOUR LINE IS NICE</a:t>
            </a:r>
          </a:p>
          <a:p>
            <a:r>
              <a:rPr lang="en-US" sz="5000" b="1" dirty="0">
                <a:latin typeface="Bebas Neue" charset="0"/>
                <a:ea typeface="Bebas Neue" charset="0"/>
                <a:cs typeface="Bebas Neue" charset="0"/>
              </a:rPr>
              <a:t>WEEKLY,</a:t>
            </a:r>
            <a:r>
              <a:rPr lang="en-US" sz="5000" dirty="0">
                <a:latin typeface="Bebas Neue" charset="0"/>
                <a:ea typeface="Bebas Neue" charset="0"/>
                <a:cs typeface="Bebas Neue" charset="0"/>
              </a:rPr>
              <a:t> NOT HOURLY</a:t>
            </a:r>
          </a:p>
        </p:txBody>
      </p:sp>
    </p:spTree>
    <p:extLst>
      <p:ext uri="{BB962C8B-B14F-4D97-AF65-F5344CB8AC3E}">
        <p14:creationId xmlns:p14="http://schemas.microsoft.com/office/powerpoint/2010/main" val="4924734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41829"/>
            <a:ext cx="10515600" cy="5335134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0" b="1" dirty="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rPr>
              <a:t>BEAUTIFUL LEGENDS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000" dirty="0">
              <a:solidFill>
                <a:schemeClr val="tx1"/>
              </a:solidFill>
              <a:latin typeface="Bebas Neue" charset="0"/>
              <a:ea typeface="Bebas Neue" charset="0"/>
              <a:cs typeface="Bebas Neue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000" dirty="0">
              <a:solidFill>
                <a:schemeClr val="tx1"/>
              </a:solidFill>
              <a:latin typeface="Bebas Neue" charset="0"/>
              <a:ea typeface="Bebas Neue" charset="0"/>
              <a:cs typeface="Bebas Neue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000" dirty="0">
              <a:solidFill>
                <a:schemeClr val="tx1"/>
              </a:solidFill>
              <a:latin typeface="Bebas Neue" charset="0"/>
              <a:ea typeface="Bebas Neue" charset="0"/>
              <a:cs typeface="Bebas Neue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000" dirty="0">
              <a:solidFill>
                <a:schemeClr val="tx1"/>
              </a:solidFill>
              <a:latin typeface="Bebas Neue" charset="0"/>
              <a:ea typeface="Bebas Neue" charset="0"/>
              <a:cs typeface="Bebas Neue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mr-IN" sz="5000" dirty="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rPr>
              <a:t>…</a:t>
            </a:r>
            <a:r>
              <a:rPr lang="en-US" sz="5000" dirty="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rPr>
              <a:t>SIMPLIFY, SIMPLIFY, SIMPLIFY</a:t>
            </a:r>
          </a:p>
        </p:txBody>
      </p:sp>
    </p:spTree>
    <p:extLst>
      <p:ext uri="{BB962C8B-B14F-4D97-AF65-F5344CB8AC3E}">
        <p14:creationId xmlns:p14="http://schemas.microsoft.com/office/powerpoint/2010/main" val="16503314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37" y="694481"/>
            <a:ext cx="7304462" cy="54574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632952" y="2377440"/>
            <a:ext cx="287528" cy="306832"/>
          </a:xfrm>
          <a:prstGeom prst="rect">
            <a:avLst/>
          </a:prstGeom>
          <a:solidFill>
            <a:srgbClr val="FFFCCC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924324" y="2332794"/>
            <a:ext cx="5870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Bebas Neue" charset="0"/>
                <a:ea typeface="Bebas Neue" charset="0"/>
                <a:cs typeface="Bebas Neue" charset="0"/>
              </a:rPr>
              <a:t>0-22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32952" y="2852973"/>
            <a:ext cx="287528" cy="306832"/>
          </a:xfrm>
          <a:prstGeom prst="rect">
            <a:avLst/>
          </a:prstGeom>
          <a:solidFill>
            <a:srgbClr val="A1DAB5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24324" y="2808327"/>
            <a:ext cx="8531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Bebas Neue" charset="0"/>
                <a:ea typeface="Bebas Neue" charset="0"/>
                <a:cs typeface="Bebas Neue" charset="0"/>
              </a:rPr>
              <a:t>22-38.4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632952" y="3328506"/>
            <a:ext cx="287528" cy="306832"/>
          </a:xfrm>
          <a:prstGeom prst="rect">
            <a:avLst/>
          </a:prstGeom>
          <a:solidFill>
            <a:srgbClr val="4CB7C5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924324" y="3283860"/>
            <a:ext cx="849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Bebas Neue" charset="0"/>
                <a:ea typeface="Bebas Neue" charset="0"/>
                <a:cs typeface="Bebas Neue" charset="0"/>
              </a:rPr>
              <a:t>38.5-60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648819" y="3802588"/>
            <a:ext cx="287528" cy="306832"/>
          </a:xfrm>
          <a:prstGeom prst="rect">
            <a:avLst/>
          </a:prstGeom>
          <a:solidFill>
            <a:srgbClr val="2B7EB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940191" y="3757942"/>
            <a:ext cx="9300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Bebas Neue" charset="0"/>
                <a:ea typeface="Bebas Neue" charset="0"/>
                <a:cs typeface="Bebas Neue" charset="0"/>
              </a:rPr>
              <a:t>60.11-87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648819" y="4241907"/>
            <a:ext cx="287528" cy="306832"/>
          </a:xfrm>
          <a:prstGeom prst="rect">
            <a:avLst/>
          </a:prstGeom>
          <a:solidFill>
            <a:srgbClr val="25349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940191" y="4197261"/>
            <a:ext cx="9300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Bebas Neue" charset="0"/>
                <a:ea typeface="Bebas Neue" charset="0"/>
                <a:cs typeface="Bebas Neue" charset="0"/>
              </a:rPr>
              <a:t>87.1-100</a:t>
            </a:r>
          </a:p>
        </p:txBody>
      </p:sp>
    </p:spTree>
    <p:extLst>
      <p:ext uri="{BB962C8B-B14F-4D97-AF65-F5344CB8AC3E}">
        <p14:creationId xmlns:p14="http://schemas.microsoft.com/office/powerpoint/2010/main" val="8127192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V="1">
            <a:off x="4519259" y="292231"/>
            <a:ext cx="1538649" cy="926527"/>
          </a:xfrm>
          <a:prstGeom prst="rect">
            <a:avLst/>
          </a:prstGeom>
          <a:solidFill>
            <a:srgbClr val="FFFCCC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flipV="1">
            <a:off x="4519259" y="1444756"/>
            <a:ext cx="1538649" cy="926527"/>
          </a:xfrm>
          <a:prstGeom prst="rect">
            <a:avLst/>
          </a:prstGeom>
          <a:solidFill>
            <a:srgbClr val="A1DAB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flipV="1">
            <a:off x="4519259" y="2597281"/>
            <a:ext cx="1538649" cy="926527"/>
          </a:xfrm>
          <a:prstGeom prst="rect">
            <a:avLst/>
          </a:prstGeom>
          <a:solidFill>
            <a:srgbClr val="4CB7C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flipV="1">
            <a:off x="4519259" y="3749806"/>
            <a:ext cx="1538649" cy="926527"/>
          </a:xfrm>
          <a:prstGeom prst="rect">
            <a:avLst/>
          </a:prstGeom>
          <a:solidFill>
            <a:srgbClr val="2B7FB8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flipV="1">
            <a:off x="4519259" y="4902331"/>
            <a:ext cx="1538649" cy="926527"/>
          </a:xfrm>
          <a:prstGeom prst="rect">
            <a:avLst/>
          </a:prstGeom>
          <a:solidFill>
            <a:srgbClr val="253494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353682" y="193104"/>
            <a:ext cx="146867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dirty="0">
                <a:latin typeface="Bebas Neue" charset="0"/>
                <a:ea typeface="Bebas Neue" charset="0"/>
                <a:cs typeface="Bebas Neue" charset="0"/>
              </a:rPr>
              <a:t>0-22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53682" y="1290545"/>
            <a:ext cx="231666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dirty="0">
                <a:latin typeface="Bebas Neue" charset="0"/>
                <a:ea typeface="Bebas Neue" charset="0"/>
                <a:cs typeface="Bebas Neue" charset="0"/>
              </a:rPr>
              <a:t>22-38.4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353681" y="2469231"/>
            <a:ext cx="230864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dirty="0">
                <a:latin typeface="Bebas Neue" charset="0"/>
                <a:ea typeface="Bebas Neue" charset="0"/>
                <a:cs typeface="Bebas Neue" charset="0"/>
              </a:rPr>
              <a:t>38.5-60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53680" y="3566672"/>
            <a:ext cx="256833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dirty="0">
                <a:latin typeface="Bebas Neue" charset="0"/>
                <a:ea typeface="Bebas Neue" charset="0"/>
                <a:cs typeface="Bebas Neue" charset="0"/>
              </a:rPr>
              <a:t>60.11-87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360094" y="4745358"/>
            <a:ext cx="256672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dirty="0">
                <a:latin typeface="Bebas Neue" charset="0"/>
                <a:ea typeface="Bebas Neue" charset="0"/>
                <a:cs typeface="Bebas Neue" charset="0"/>
              </a:rPr>
              <a:t>87.1-100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1" y="5186362"/>
            <a:ext cx="2074071" cy="154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29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V="1">
            <a:off x="4519259" y="292231"/>
            <a:ext cx="1538649" cy="926527"/>
          </a:xfrm>
          <a:prstGeom prst="rect">
            <a:avLst/>
          </a:prstGeom>
          <a:solidFill>
            <a:srgbClr val="FFFCCC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flipV="1">
            <a:off x="4519259" y="1444756"/>
            <a:ext cx="1538649" cy="926527"/>
          </a:xfrm>
          <a:prstGeom prst="rect">
            <a:avLst/>
          </a:prstGeom>
          <a:solidFill>
            <a:srgbClr val="A1DAB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flipV="1">
            <a:off x="4519259" y="2597281"/>
            <a:ext cx="1538649" cy="926527"/>
          </a:xfrm>
          <a:prstGeom prst="rect">
            <a:avLst/>
          </a:prstGeom>
          <a:solidFill>
            <a:srgbClr val="4CB7C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flipV="1">
            <a:off x="4519259" y="3749806"/>
            <a:ext cx="1538649" cy="926527"/>
          </a:xfrm>
          <a:prstGeom prst="rect">
            <a:avLst/>
          </a:prstGeom>
          <a:solidFill>
            <a:srgbClr val="2B7FB8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flipV="1">
            <a:off x="4519259" y="4902331"/>
            <a:ext cx="1538649" cy="926527"/>
          </a:xfrm>
          <a:prstGeom prst="rect">
            <a:avLst/>
          </a:prstGeom>
          <a:solidFill>
            <a:srgbClr val="253494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353682" y="193104"/>
            <a:ext cx="146867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dirty="0">
                <a:latin typeface="Bebas Neue" charset="0"/>
                <a:ea typeface="Bebas Neue" charset="0"/>
                <a:cs typeface="Bebas Neue" charset="0"/>
              </a:rPr>
              <a:t>0-20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53682" y="1290545"/>
            <a:ext cx="178125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>
                <a:latin typeface="Bebas Neue" charset="0"/>
                <a:ea typeface="Bebas Neue" charset="0"/>
                <a:cs typeface="Bebas Neue" charset="0"/>
              </a:rPr>
              <a:t>21-40</a:t>
            </a:r>
            <a:endParaRPr lang="en-US" sz="7000" dirty="0"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53681" y="2469231"/>
            <a:ext cx="178286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dirty="0">
                <a:latin typeface="Bebas Neue" charset="0"/>
                <a:ea typeface="Bebas Neue" charset="0"/>
                <a:cs typeface="Bebas Neue" charset="0"/>
              </a:rPr>
              <a:t>41-60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53680" y="3566672"/>
            <a:ext cx="177644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dirty="0">
                <a:latin typeface="Bebas Neue" charset="0"/>
                <a:ea typeface="Bebas Neue" charset="0"/>
                <a:cs typeface="Bebas Neue" charset="0"/>
              </a:rPr>
              <a:t>61-80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360094" y="4745358"/>
            <a:ext cx="207941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dirty="0">
                <a:latin typeface="Bebas Neue" charset="0"/>
                <a:ea typeface="Bebas Neue" charset="0"/>
                <a:cs typeface="Bebas Neue" charset="0"/>
              </a:rPr>
              <a:t>81-100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1" y="5186362"/>
            <a:ext cx="2074071" cy="1549623"/>
          </a:xfrm>
          <a:prstGeom prst="rect">
            <a:avLst/>
          </a:prstGeom>
        </p:spPr>
      </p:pic>
      <p:sp>
        <p:nvSpPr>
          <p:cNvPr id="29" name="Title 1"/>
          <p:cNvSpPr txBox="1">
            <a:spLocks/>
          </p:cNvSpPr>
          <p:nvPr/>
        </p:nvSpPr>
        <p:spPr>
          <a:xfrm>
            <a:off x="-1030706" y="2054487"/>
            <a:ext cx="52625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 algn="r"/>
            <a:r>
              <a:rPr lang="en-US" sz="7000" b="1" dirty="0"/>
              <a:t>ROUND OFF</a:t>
            </a:r>
          </a:p>
          <a:p>
            <a:pPr algn="r"/>
            <a:r>
              <a:rPr lang="en-US" sz="7000" dirty="0"/>
              <a:t>TO "REAL"</a:t>
            </a:r>
          </a:p>
          <a:p>
            <a:pPr algn="r"/>
            <a:r>
              <a:rPr lang="en-US" sz="7000" dirty="0"/>
              <a:t>NUMBERS</a:t>
            </a:r>
          </a:p>
        </p:txBody>
      </p:sp>
    </p:spTree>
    <p:extLst>
      <p:ext uri="{BB962C8B-B14F-4D97-AF65-F5344CB8AC3E}">
        <p14:creationId xmlns:p14="http://schemas.microsoft.com/office/powerpoint/2010/main" val="13984067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V="1">
            <a:off x="4519259" y="744227"/>
            <a:ext cx="1538649" cy="926527"/>
          </a:xfrm>
          <a:prstGeom prst="rect">
            <a:avLst/>
          </a:prstGeom>
          <a:solidFill>
            <a:srgbClr val="FFFCCC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flipV="1">
            <a:off x="4519259" y="1670754"/>
            <a:ext cx="1538649" cy="926527"/>
          </a:xfrm>
          <a:prstGeom prst="rect">
            <a:avLst/>
          </a:prstGeom>
          <a:solidFill>
            <a:srgbClr val="A1DAB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flipV="1">
            <a:off x="4519259" y="2597281"/>
            <a:ext cx="1538649" cy="926527"/>
          </a:xfrm>
          <a:prstGeom prst="rect">
            <a:avLst/>
          </a:prstGeom>
          <a:solidFill>
            <a:srgbClr val="4CB7C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flipV="1">
            <a:off x="4519259" y="3523808"/>
            <a:ext cx="1538649" cy="926527"/>
          </a:xfrm>
          <a:prstGeom prst="rect">
            <a:avLst/>
          </a:prstGeom>
          <a:solidFill>
            <a:srgbClr val="2B7FB8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flipV="1">
            <a:off x="4519259" y="4450335"/>
            <a:ext cx="1538649" cy="926527"/>
          </a:xfrm>
          <a:prstGeom prst="rect">
            <a:avLst/>
          </a:prstGeom>
          <a:solidFill>
            <a:srgbClr val="253494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200986" y="1275910"/>
            <a:ext cx="5822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latin typeface="Bebas Neue" charset="0"/>
                <a:ea typeface="Bebas Neue" charset="0"/>
                <a:cs typeface="Bebas Neue" charset="0"/>
              </a:rPr>
              <a:t>20</a:t>
            </a:r>
            <a:endParaRPr lang="en-US" sz="4000" dirty="0"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00986" y="2237017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latin typeface="Bebas Neue" charset="0"/>
                <a:ea typeface="Bebas Neue" charset="0"/>
                <a:cs typeface="Bebas Neue" charset="0"/>
              </a:rPr>
              <a:t>40</a:t>
            </a:r>
            <a:endParaRPr lang="en-US" sz="4000" dirty="0"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04192" y="3198124"/>
            <a:ext cx="5822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latin typeface="Bebas Neue" charset="0"/>
                <a:ea typeface="Bebas Neue" charset="0"/>
                <a:cs typeface="Bebas Neue" charset="0"/>
              </a:rPr>
              <a:t>60</a:t>
            </a:r>
            <a:endParaRPr lang="en-US" sz="4000" dirty="0"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200986" y="4181046"/>
            <a:ext cx="5838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80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00986" y="5069413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100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1" y="5186362"/>
            <a:ext cx="2074071" cy="154962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200986" y="373771"/>
            <a:ext cx="3834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latin typeface="Bebas Neue" charset="0"/>
                <a:ea typeface="Bebas Neue" charset="0"/>
                <a:cs typeface="Bebas Neue" charset="0"/>
              </a:rPr>
              <a:t>0</a:t>
            </a:r>
            <a:endParaRPr lang="en-US" sz="4000" dirty="0"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-1030706" y="2054487"/>
            <a:ext cx="52625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 algn="r"/>
            <a:r>
              <a:rPr lang="en-US" sz="7000" b="1" dirty="0"/>
              <a:t>MARK BOUNDS,</a:t>
            </a:r>
          </a:p>
          <a:p>
            <a:pPr algn="r"/>
            <a:r>
              <a:rPr lang="en-US" sz="7000" dirty="0"/>
              <a:t>NOT RANGES</a:t>
            </a:r>
          </a:p>
        </p:txBody>
      </p:sp>
    </p:spTree>
    <p:extLst>
      <p:ext uri="{BB962C8B-B14F-4D97-AF65-F5344CB8AC3E}">
        <p14:creationId xmlns:p14="http://schemas.microsoft.com/office/powerpoint/2010/main" val="9535048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1" y="5186362"/>
            <a:ext cx="2074071" cy="154962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flipV="1">
            <a:off x="1950462" y="2597281"/>
            <a:ext cx="1538649" cy="926527"/>
          </a:xfrm>
          <a:prstGeom prst="rect">
            <a:avLst/>
          </a:prstGeom>
          <a:solidFill>
            <a:srgbClr val="FFFCCC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flipV="1">
            <a:off x="3495524" y="2597281"/>
            <a:ext cx="1538649" cy="926527"/>
          </a:xfrm>
          <a:prstGeom prst="rect">
            <a:avLst/>
          </a:prstGeom>
          <a:solidFill>
            <a:srgbClr val="A1DAB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flipV="1">
            <a:off x="5040586" y="2597281"/>
            <a:ext cx="1538649" cy="926527"/>
          </a:xfrm>
          <a:prstGeom prst="rect">
            <a:avLst/>
          </a:prstGeom>
          <a:solidFill>
            <a:srgbClr val="4CB7C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flipV="1">
            <a:off x="6579235" y="2597281"/>
            <a:ext cx="1538649" cy="926527"/>
          </a:xfrm>
          <a:prstGeom prst="rect">
            <a:avLst/>
          </a:prstGeom>
          <a:solidFill>
            <a:srgbClr val="2B7FB8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flipV="1">
            <a:off x="8117884" y="2597280"/>
            <a:ext cx="1538649" cy="926527"/>
          </a:xfrm>
          <a:prstGeom prst="rect">
            <a:avLst/>
          </a:prstGeom>
          <a:solidFill>
            <a:srgbClr val="253494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NUMERIC SCALES GO </a:t>
            </a:r>
            <a:r>
              <a:rPr lang="en-US" b="1" dirty="0"/>
              <a:t>HORIZONTAL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24278" y="3630867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40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47922" y="3637377"/>
            <a:ext cx="5822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2</a:t>
            </a:r>
            <a:r>
              <a:rPr lang="en-US" sz="4000">
                <a:latin typeface="Bebas Neue" charset="0"/>
                <a:ea typeface="Bebas Neue" charset="0"/>
                <a:cs typeface="Bebas Neue" charset="0"/>
              </a:rPr>
              <a:t>0</a:t>
            </a:r>
            <a:endParaRPr lang="en-US" sz="4000" dirty="0"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27628" y="3637377"/>
            <a:ext cx="5822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60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10396" y="3630867"/>
            <a:ext cx="5838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80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227740" y="3637377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100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760545" y="3630867"/>
            <a:ext cx="3834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925004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46A730-39BB-F048-906A-07910BB54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10" y="0"/>
            <a:ext cx="54864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6D9037-6961-D244-AB6E-B3AE1CB56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59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4605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1" y="5186362"/>
            <a:ext cx="2074071" cy="154962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flipV="1">
            <a:off x="1929197" y="2597281"/>
            <a:ext cx="1538649" cy="926527"/>
          </a:xfrm>
          <a:prstGeom prst="rect">
            <a:avLst/>
          </a:prstGeom>
          <a:solidFill>
            <a:srgbClr val="FFFCCC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flipV="1">
            <a:off x="3474259" y="2597281"/>
            <a:ext cx="1538649" cy="926527"/>
          </a:xfrm>
          <a:prstGeom prst="rect">
            <a:avLst/>
          </a:prstGeom>
          <a:solidFill>
            <a:srgbClr val="A1DAB5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flipV="1">
            <a:off x="5019321" y="2597281"/>
            <a:ext cx="1538649" cy="926527"/>
          </a:xfrm>
          <a:prstGeom prst="rect">
            <a:avLst/>
          </a:prstGeom>
          <a:solidFill>
            <a:srgbClr val="4CB7C5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flipV="1">
            <a:off x="6557970" y="2597281"/>
            <a:ext cx="1538649" cy="926527"/>
          </a:xfrm>
          <a:prstGeom prst="rect">
            <a:avLst/>
          </a:prstGeom>
          <a:solidFill>
            <a:srgbClr val="2B7FB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flipV="1">
            <a:off x="8096619" y="2597280"/>
            <a:ext cx="1538649" cy="926527"/>
          </a:xfrm>
          <a:prstGeom prst="rect">
            <a:avLst/>
          </a:prstGeom>
          <a:solidFill>
            <a:srgbClr val="253494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724278" y="3630867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40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147922" y="3637377"/>
            <a:ext cx="5822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2</a:t>
            </a:r>
            <a:r>
              <a:rPr lang="en-US" sz="4000">
                <a:latin typeface="Bebas Neue" charset="0"/>
                <a:ea typeface="Bebas Neue" charset="0"/>
                <a:cs typeface="Bebas Neue" charset="0"/>
              </a:rPr>
              <a:t>0</a:t>
            </a:r>
            <a:endParaRPr lang="en-US" sz="4000" dirty="0"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27628" y="3637377"/>
            <a:ext cx="5822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60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10396" y="3630867"/>
            <a:ext cx="5838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80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227740" y="3637377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100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60545" y="3630867"/>
            <a:ext cx="3834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0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TOO MANY OUTLINES ARE </a:t>
            </a:r>
            <a:r>
              <a:rPr lang="en-US" b="1" dirty="0"/>
              <a:t>UGLY</a:t>
            </a:r>
          </a:p>
        </p:txBody>
      </p:sp>
      <p:sp>
        <p:nvSpPr>
          <p:cNvPr id="3" name="Rectangle 2"/>
          <p:cNvSpPr/>
          <p:nvPr/>
        </p:nvSpPr>
        <p:spPr>
          <a:xfrm>
            <a:off x="1952264" y="2597280"/>
            <a:ext cx="7706070" cy="926527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933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2" y="6072188"/>
            <a:ext cx="888450" cy="66379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flipV="1">
            <a:off x="1929197" y="4511815"/>
            <a:ext cx="1538649" cy="926527"/>
          </a:xfrm>
          <a:prstGeom prst="rect">
            <a:avLst/>
          </a:prstGeom>
          <a:solidFill>
            <a:srgbClr val="FFFCCC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flipV="1">
            <a:off x="3474259" y="4511815"/>
            <a:ext cx="1538649" cy="926527"/>
          </a:xfrm>
          <a:prstGeom prst="rect">
            <a:avLst/>
          </a:prstGeom>
          <a:solidFill>
            <a:srgbClr val="A1DAB5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flipV="1">
            <a:off x="5019321" y="4511815"/>
            <a:ext cx="1538649" cy="926527"/>
          </a:xfrm>
          <a:prstGeom prst="rect">
            <a:avLst/>
          </a:prstGeom>
          <a:solidFill>
            <a:srgbClr val="4CB7C5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flipV="1">
            <a:off x="6557970" y="4511815"/>
            <a:ext cx="1538649" cy="926527"/>
          </a:xfrm>
          <a:prstGeom prst="rect">
            <a:avLst/>
          </a:prstGeom>
          <a:solidFill>
            <a:srgbClr val="2B7FB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flipV="1">
            <a:off x="8096619" y="4511814"/>
            <a:ext cx="1538649" cy="926527"/>
          </a:xfrm>
          <a:prstGeom prst="rect">
            <a:avLst/>
          </a:prstGeom>
          <a:solidFill>
            <a:srgbClr val="253494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9841312" y="4602643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latin typeface="Bebas Neue" charset="0"/>
                <a:ea typeface="Bebas Neue" charset="0"/>
                <a:cs typeface="Bebas Neue" charset="0"/>
              </a:rPr>
              <a:t>100</a:t>
            </a:r>
            <a:endParaRPr lang="en-US" sz="4000" dirty="0"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42507" y="4621134"/>
            <a:ext cx="3834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0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DO YOU NEED </a:t>
            </a:r>
            <a:r>
              <a:rPr lang="en-US" b="1" dirty="0"/>
              <a:t>EVERY NUMBER?</a:t>
            </a:r>
          </a:p>
        </p:txBody>
      </p:sp>
      <p:sp>
        <p:nvSpPr>
          <p:cNvPr id="3" name="Rectangle 2"/>
          <p:cNvSpPr/>
          <p:nvPr/>
        </p:nvSpPr>
        <p:spPr>
          <a:xfrm>
            <a:off x="1952264" y="4511814"/>
            <a:ext cx="7706070" cy="926527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flipV="1">
            <a:off x="1929197" y="1912425"/>
            <a:ext cx="1538649" cy="926527"/>
          </a:xfrm>
          <a:prstGeom prst="rect">
            <a:avLst/>
          </a:prstGeom>
          <a:solidFill>
            <a:srgbClr val="FFFCCC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 flipV="1">
            <a:off x="3474259" y="1912425"/>
            <a:ext cx="1538649" cy="926527"/>
          </a:xfrm>
          <a:prstGeom prst="rect">
            <a:avLst/>
          </a:prstGeom>
          <a:solidFill>
            <a:srgbClr val="A1DAB5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019321" y="1912425"/>
            <a:ext cx="1538649" cy="926527"/>
          </a:xfrm>
          <a:prstGeom prst="rect">
            <a:avLst/>
          </a:prstGeom>
          <a:solidFill>
            <a:srgbClr val="4CB7C5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V="1">
            <a:off x="6557970" y="1912425"/>
            <a:ext cx="1538649" cy="926527"/>
          </a:xfrm>
          <a:prstGeom prst="rect">
            <a:avLst/>
          </a:prstGeom>
          <a:solidFill>
            <a:srgbClr val="2B7FB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V="1">
            <a:off x="8096619" y="1912424"/>
            <a:ext cx="1538649" cy="926527"/>
          </a:xfrm>
          <a:prstGeom prst="rect">
            <a:avLst/>
          </a:prstGeom>
          <a:solidFill>
            <a:srgbClr val="253494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724278" y="2946011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40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147922" y="2952521"/>
            <a:ext cx="5822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2</a:t>
            </a:r>
            <a:r>
              <a:rPr lang="en-US" sz="4000">
                <a:latin typeface="Bebas Neue" charset="0"/>
                <a:ea typeface="Bebas Neue" charset="0"/>
                <a:cs typeface="Bebas Neue" charset="0"/>
              </a:rPr>
              <a:t>0</a:t>
            </a:r>
            <a:endParaRPr lang="en-US" sz="4000" dirty="0"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227628" y="2952521"/>
            <a:ext cx="5822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60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810396" y="2946011"/>
            <a:ext cx="5838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80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952264" y="1912424"/>
            <a:ext cx="7706070" cy="926527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8350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 flipV="1">
            <a:off x="1929197" y="4511813"/>
            <a:ext cx="7729137" cy="926527"/>
          </a:xfrm>
          <a:prstGeom prst="rect">
            <a:avLst/>
          </a:prstGeom>
          <a:gradFill>
            <a:gsLst>
              <a:gs pos="75000">
                <a:srgbClr val="2B7FB8"/>
              </a:gs>
              <a:gs pos="50000">
                <a:srgbClr val="4BB6C4"/>
              </a:gs>
              <a:gs pos="25000">
                <a:srgbClr val="A1DAB6"/>
              </a:gs>
              <a:gs pos="0">
                <a:srgbClr val="FFFCCC"/>
              </a:gs>
              <a:gs pos="100000">
                <a:srgbClr val="253494"/>
              </a:gs>
            </a:gsLst>
            <a:lin ang="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flipV="1">
            <a:off x="1940730" y="1912423"/>
            <a:ext cx="7729137" cy="926527"/>
          </a:xfrm>
          <a:prstGeom prst="rect">
            <a:avLst/>
          </a:prstGeom>
          <a:gradFill>
            <a:gsLst>
              <a:gs pos="75000">
                <a:srgbClr val="2B7FB8"/>
              </a:gs>
              <a:gs pos="50000">
                <a:srgbClr val="4BB6C4"/>
              </a:gs>
              <a:gs pos="25000">
                <a:srgbClr val="A1DAB6"/>
              </a:gs>
              <a:gs pos="0">
                <a:srgbClr val="FFFCCC"/>
              </a:gs>
              <a:gs pos="100000">
                <a:srgbClr val="253494"/>
              </a:gs>
            </a:gsLst>
            <a:lin ang="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2" y="6072188"/>
            <a:ext cx="888450" cy="66379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841312" y="4602643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latin typeface="Bebas Neue" charset="0"/>
                <a:ea typeface="Bebas Neue" charset="0"/>
                <a:cs typeface="Bebas Neue" charset="0"/>
              </a:rPr>
              <a:t>100</a:t>
            </a:r>
            <a:endParaRPr lang="en-US" sz="4000" dirty="0"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42507" y="4621134"/>
            <a:ext cx="3834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0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DO YOU NEED </a:t>
            </a:r>
            <a:r>
              <a:rPr lang="en-US" b="1" dirty="0"/>
              <a:t>EVERY COLOR?</a:t>
            </a:r>
          </a:p>
        </p:txBody>
      </p:sp>
      <p:sp>
        <p:nvSpPr>
          <p:cNvPr id="3" name="Rectangle 2"/>
          <p:cNvSpPr/>
          <p:nvPr/>
        </p:nvSpPr>
        <p:spPr>
          <a:xfrm>
            <a:off x="1952264" y="4511814"/>
            <a:ext cx="7706070" cy="926527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724278" y="2946011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40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147922" y="2952521"/>
            <a:ext cx="5822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2</a:t>
            </a:r>
            <a:r>
              <a:rPr lang="en-US" sz="4000">
                <a:latin typeface="Bebas Neue" charset="0"/>
                <a:ea typeface="Bebas Neue" charset="0"/>
                <a:cs typeface="Bebas Neue" charset="0"/>
              </a:rPr>
              <a:t>0</a:t>
            </a:r>
            <a:endParaRPr lang="en-US" sz="4000" dirty="0"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227628" y="2952521"/>
            <a:ext cx="5822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60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810396" y="2946011"/>
            <a:ext cx="5838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80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952264" y="1912424"/>
            <a:ext cx="7706070" cy="926527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2DE2F0-4F51-F200-48C3-83C20E3239CC}"/>
              </a:ext>
            </a:extLst>
          </p:cNvPr>
          <p:cNvSpPr txBox="1">
            <a:spLocks/>
          </p:cNvSpPr>
          <p:nvPr/>
        </p:nvSpPr>
        <p:spPr>
          <a:xfrm rot="21241607">
            <a:off x="3770559" y="54094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r>
              <a:rPr lang="en-US" sz="4000" dirty="0"/>
              <a:t>(these are ugly, I hate them)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25316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41829"/>
            <a:ext cx="10515600" cy="5335134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0" b="1" dirty="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rPr>
              <a:t>BAR AND COLUMN GRAPHS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000" dirty="0">
              <a:solidFill>
                <a:schemeClr val="tx1"/>
              </a:solidFill>
              <a:latin typeface="Bebas Neue" charset="0"/>
              <a:ea typeface="Bebas Neue" charset="0"/>
              <a:cs typeface="Bebas Neue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000" dirty="0">
              <a:solidFill>
                <a:schemeClr val="tx1"/>
              </a:solidFill>
              <a:latin typeface="Bebas Neue" charset="0"/>
              <a:ea typeface="Bebas Neue" charset="0"/>
              <a:cs typeface="Bebas Neue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000" dirty="0">
              <a:solidFill>
                <a:schemeClr val="tx1"/>
              </a:solidFill>
              <a:latin typeface="Bebas Neue" charset="0"/>
              <a:ea typeface="Bebas Neue" charset="0"/>
              <a:cs typeface="Bebas Neue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000" dirty="0">
              <a:solidFill>
                <a:schemeClr val="tx1"/>
              </a:solidFill>
              <a:latin typeface="Bebas Neue" charset="0"/>
              <a:ea typeface="Bebas Neue" charset="0"/>
              <a:cs typeface="Bebas Neue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mr-IN" sz="5000" dirty="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rPr>
              <a:t>…</a:t>
            </a:r>
            <a:r>
              <a:rPr lang="en-US" sz="5000" dirty="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rPr>
              <a:t>ARE SIMPLE TO MAKE AND SIMPLE TO IMPROVE</a:t>
            </a:r>
          </a:p>
        </p:txBody>
      </p:sp>
    </p:spTree>
    <p:extLst>
      <p:ext uri="{BB962C8B-B14F-4D97-AF65-F5344CB8AC3E}">
        <p14:creationId xmlns:p14="http://schemas.microsoft.com/office/powerpoint/2010/main" val="21105729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H="1">
            <a:off x="2301345" y="2057398"/>
            <a:ext cx="311046" cy="35356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flipH="1">
            <a:off x="2896990" y="1171574"/>
            <a:ext cx="321191" cy="442150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59080" y="5547360"/>
            <a:ext cx="1171956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H="1">
            <a:off x="1743613" y="4640580"/>
            <a:ext cx="311046" cy="9296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H="1">
            <a:off x="1185882" y="3505199"/>
            <a:ext cx="311046" cy="20878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flipH="1">
            <a:off x="580092" y="2804159"/>
            <a:ext cx="311046" cy="2788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flipH="1">
            <a:off x="3512925" y="3055619"/>
            <a:ext cx="311046" cy="2514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flipH="1">
            <a:off x="4115674" y="2057398"/>
            <a:ext cx="311046" cy="35356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flipH="1">
            <a:off x="4721464" y="4252406"/>
            <a:ext cx="311046" cy="13258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flipH="1">
            <a:off x="5324213" y="2843601"/>
            <a:ext cx="311046" cy="2743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flipH="1">
            <a:off x="7648215" y="2034539"/>
            <a:ext cx="311046" cy="35356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flipH="1">
            <a:off x="8254005" y="1285875"/>
            <a:ext cx="319516" cy="42843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flipH="1">
            <a:off x="7090483" y="4617721"/>
            <a:ext cx="311046" cy="9296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 flipH="1">
            <a:off x="6532752" y="3482340"/>
            <a:ext cx="311046" cy="20878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flipH="1">
            <a:off x="5926962" y="2781300"/>
            <a:ext cx="311046" cy="2788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flipH="1">
            <a:off x="8859795" y="3032760"/>
            <a:ext cx="311046" cy="2514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flipH="1">
            <a:off x="9462544" y="2034539"/>
            <a:ext cx="311046" cy="35356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 flipH="1">
            <a:off x="10068334" y="4229547"/>
            <a:ext cx="311046" cy="13258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 flipH="1">
            <a:off x="10671083" y="2820742"/>
            <a:ext cx="311046" cy="2743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11268403" y="4243891"/>
            <a:ext cx="311046" cy="13258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 rot="19800000">
            <a:off x="-478809" y="5904156"/>
            <a:ext cx="1534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ebas Neue" charset="0"/>
                <a:ea typeface="Bebas Neue" charset="0"/>
                <a:cs typeface="Bebas Neue" charset="0"/>
              </a:rPr>
              <a:t>VERY LONG LABEL</a:t>
            </a:r>
          </a:p>
        </p:txBody>
      </p:sp>
      <p:sp>
        <p:nvSpPr>
          <p:cNvPr id="36" name="TextBox 35"/>
          <p:cNvSpPr txBox="1"/>
          <p:nvPr/>
        </p:nvSpPr>
        <p:spPr>
          <a:xfrm rot="19800000">
            <a:off x="596243" y="5872783"/>
            <a:ext cx="1534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ebas Neue" charset="0"/>
                <a:ea typeface="Bebas Neue" charset="0"/>
                <a:cs typeface="Bebas Neue" charset="0"/>
              </a:rPr>
              <a:t>VERY LONG LABEL</a:t>
            </a:r>
          </a:p>
        </p:txBody>
      </p:sp>
      <p:sp>
        <p:nvSpPr>
          <p:cNvPr id="37" name="TextBox 36"/>
          <p:cNvSpPr txBox="1"/>
          <p:nvPr/>
        </p:nvSpPr>
        <p:spPr>
          <a:xfrm rot="19800000">
            <a:off x="6027677" y="5879954"/>
            <a:ext cx="1534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ebas Neue" charset="0"/>
                <a:ea typeface="Bebas Neue" charset="0"/>
                <a:cs typeface="Bebas Neue" charset="0"/>
              </a:rPr>
              <a:t>VERY LONG LABEL</a:t>
            </a:r>
          </a:p>
        </p:txBody>
      </p:sp>
      <p:sp>
        <p:nvSpPr>
          <p:cNvPr id="38" name="TextBox 37"/>
          <p:cNvSpPr txBox="1"/>
          <p:nvPr/>
        </p:nvSpPr>
        <p:spPr>
          <a:xfrm rot="19800000">
            <a:off x="1201624" y="5879953"/>
            <a:ext cx="1534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ebas Neue" charset="0"/>
                <a:ea typeface="Bebas Neue" charset="0"/>
                <a:cs typeface="Bebas Neue" charset="0"/>
              </a:rPr>
              <a:t>VERY LONG LABEL</a:t>
            </a:r>
          </a:p>
        </p:txBody>
      </p:sp>
      <p:sp>
        <p:nvSpPr>
          <p:cNvPr id="39" name="TextBox 38"/>
          <p:cNvSpPr txBox="1"/>
          <p:nvPr/>
        </p:nvSpPr>
        <p:spPr>
          <a:xfrm rot="19800000">
            <a:off x="1814927" y="5912225"/>
            <a:ext cx="1534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ebas Neue" charset="0"/>
                <a:ea typeface="Bebas Neue" charset="0"/>
                <a:cs typeface="Bebas Neue" charset="0"/>
              </a:rPr>
              <a:t>VERY LONG LABEL</a:t>
            </a:r>
          </a:p>
        </p:txBody>
      </p:sp>
      <p:sp>
        <p:nvSpPr>
          <p:cNvPr id="40" name="TextBox 39"/>
          <p:cNvSpPr txBox="1"/>
          <p:nvPr/>
        </p:nvSpPr>
        <p:spPr>
          <a:xfrm rot="19800000">
            <a:off x="2409956" y="5943597"/>
            <a:ext cx="1534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ebas Neue" charset="0"/>
                <a:ea typeface="Bebas Neue" charset="0"/>
                <a:cs typeface="Bebas Neue" charset="0"/>
              </a:rPr>
              <a:t>VERY LONG LABEL</a:t>
            </a:r>
          </a:p>
        </p:txBody>
      </p:sp>
      <p:sp>
        <p:nvSpPr>
          <p:cNvPr id="41" name="TextBox 40"/>
          <p:cNvSpPr txBox="1"/>
          <p:nvPr/>
        </p:nvSpPr>
        <p:spPr>
          <a:xfrm rot="19800000">
            <a:off x="3046004" y="5927911"/>
            <a:ext cx="1534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ebas Neue" charset="0"/>
                <a:ea typeface="Bebas Neue" charset="0"/>
                <a:cs typeface="Bebas Neue" charset="0"/>
              </a:rPr>
              <a:t>VERY LONG LABEL</a:t>
            </a:r>
          </a:p>
        </p:txBody>
      </p:sp>
      <p:sp>
        <p:nvSpPr>
          <p:cNvPr id="42" name="TextBox 41"/>
          <p:cNvSpPr txBox="1"/>
          <p:nvPr/>
        </p:nvSpPr>
        <p:spPr>
          <a:xfrm rot="19800000">
            <a:off x="3617224" y="5927913"/>
            <a:ext cx="1534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ebas Neue" charset="0"/>
                <a:ea typeface="Bebas Neue" charset="0"/>
                <a:cs typeface="Bebas Neue" charset="0"/>
              </a:rPr>
              <a:t>VERY LONG LABEL</a:t>
            </a:r>
          </a:p>
        </p:txBody>
      </p:sp>
      <p:sp>
        <p:nvSpPr>
          <p:cNvPr id="43" name="TextBox 42"/>
          <p:cNvSpPr txBox="1"/>
          <p:nvPr/>
        </p:nvSpPr>
        <p:spPr>
          <a:xfrm rot="19800000">
            <a:off x="4276920" y="5927912"/>
            <a:ext cx="1534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ebas Neue" charset="0"/>
                <a:ea typeface="Bebas Neue" charset="0"/>
                <a:cs typeface="Bebas Neue" charset="0"/>
              </a:rPr>
              <a:t>VERY LONG LABEL</a:t>
            </a:r>
          </a:p>
        </p:txBody>
      </p:sp>
      <p:sp>
        <p:nvSpPr>
          <p:cNvPr id="44" name="TextBox 43"/>
          <p:cNvSpPr txBox="1"/>
          <p:nvPr/>
        </p:nvSpPr>
        <p:spPr>
          <a:xfrm rot="19800000">
            <a:off x="4860566" y="5927911"/>
            <a:ext cx="1534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ebas Neue" charset="0"/>
                <a:ea typeface="Bebas Neue" charset="0"/>
                <a:cs typeface="Bebas Neue" charset="0"/>
              </a:rPr>
              <a:t>VERY LONG LABEL</a:t>
            </a:r>
          </a:p>
        </p:txBody>
      </p:sp>
      <p:sp>
        <p:nvSpPr>
          <p:cNvPr id="45" name="TextBox 44"/>
          <p:cNvSpPr txBox="1"/>
          <p:nvPr/>
        </p:nvSpPr>
        <p:spPr>
          <a:xfrm rot="19800000">
            <a:off x="5431787" y="5943596"/>
            <a:ext cx="1534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ebas Neue" charset="0"/>
                <a:ea typeface="Bebas Neue" charset="0"/>
                <a:cs typeface="Bebas Neue" charset="0"/>
              </a:rPr>
              <a:t>VERY LONG LABEL</a:t>
            </a:r>
          </a:p>
        </p:txBody>
      </p:sp>
      <p:sp>
        <p:nvSpPr>
          <p:cNvPr id="46" name="TextBox 45"/>
          <p:cNvSpPr txBox="1"/>
          <p:nvPr/>
        </p:nvSpPr>
        <p:spPr>
          <a:xfrm rot="19800000">
            <a:off x="58871" y="5912225"/>
            <a:ext cx="1534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ebas Neue" charset="0"/>
                <a:ea typeface="Bebas Neue" charset="0"/>
                <a:cs typeface="Bebas Neue" charset="0"/>
              </a:rPr>
              <a:t>VERY LONG LABEL</a:t>
            </a:r>
          </a:p>
        </p:txBody>
      </p:sp>
      <p:sp>
        <p:nvSpPr>
          <p:cNvPr id="47" name="TextBox 46"/>
          <p:cNvSpPr txBox="1"/>
          <p:nvPr/>
        </p:nvSpPr>
        <p:spPr>
          <a:xfrm rot="19800000">
            <a:off x="6611322" y="5895637"/>
            <a:ext cx="1534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ebas Neue" charset="0"/>
                <a:ea typeface="Bebas Neue" charset="0"/>
                <a:cs typeface="Bebas Neue" charset="0"/>
              </a:rPr>
              <a:t>VERY LONG LABEL</a:t>
            </a:r>
          </a:p>
        </p:txBody>
      </p:sp>
      <p:sp>
        <p:nvSpPr>
          <p:cNvPr id="48" name="TextBox 47"/>
          <p:cNvSpPr txBox="1"/>
          <p:nvPr/>
        </p:nvSpPr>
        <p:spPr>
          <a:xfrm rot="19800000">
            <a:off x="8381291" y="5879953"/>
            <a:ext cx="1534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ebas Neue" charset="0"/>
                <a:ea typeface="Bebas Neue" charset="0"/>
                <a:cs typeface="Bebas Neue" charset="0"/>
              </a:rPr>
              <a:t>VERY LONG LABEL</a:t>
            </a:r>
          </a:p>
        </p:txBody>
      </p:sp>
      <p:sp>
        <p:nvSpPr>
          <p:cNvPr id="49" name="TextBox 48"/>
          <p:cNvSpPr txBox="1"/>
          <p:nvPr/>
        </p:nvSpPr>
        <p:spPr>
          <a:xfrm rot="19800000">
            <a:off x="7214180" y="5927910"/>
            <a:ext cx="1534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ebas Neue" charset="0"/>
                <a:ea typeface="Bebas Neue" charset="0"/>
                <a:cs typeface="Bebas Neue" charset="0"/>
              </a:rPr>
              <a:t>VERY LONG LABEL</a:t>
            </a:r>
          </a:p>
        </p:txBody>
      </p:sp>
      <p:sp>
        <p:nvSpPr>
          <p:cNvPr id="50" name="TextBox 49"/>
          <p:cNvSpPr txBox="1"/>
          <p:nvPr/>
        </p:nvSpPr>
        <p:spPr>
          <a:xfrm rot="19800000">
            <a:off x="7785401" y="5943595"/>
            <a:ext cx="1534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ebas Neue" charset="0"/>
                <a:ea typeface="Bebas Neue" charset="0"/>
                <a:cs typeface="Bebas Neue" charset="0"/>
              </a:rPr>
              <a:t>VERY LONG LABEL</a:t>
            </a:r>
          </a:p>
        </p:txBody>
      </p:sp>
      <p:sp>
        <p:nvSpPr>
          <p:cNvPr id="51" name="TextBox 50"/>
          <p:cNvSpPr txBox="1"/>
          <p:nvPr/>
        </p:nvSpPr>
        <p:spPr>
          <a:xfrm rot="19800000">
            <a:off x="8964936" y="5895636"/>
            <a:ext cx="1534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ebas Neue" charset="0"/>
                <a:ea typeface="Bebas Neue" charset="0"/>
                <a:cs typeface="Bebas Neue" charset="0"/>
              </a:rPr>
              <a:t>VERY LONG LABEL</a:t>
            </a:r>
          </a:p>
        </p:txBody>
      </p:sp>
      <p:sp>
        <p:nvSpPr>
          <p:cNvPr id="52" name="TextBox 51"/>
          <p:cNvSpPr txBox="1"/>
          <p:nvPr/>
        </p:nvSpPr>
        <p:spPr>
          <a:xfrm rot="19800000">
            <a:off x="9618228" y="5864270"/>
            <a:ext cx="1534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ebas Neue" charset="0"/>
                <a:ea typeface="Bebas Neue" charset="0"/>
                <a:cs typeface="Bebas Neue" charset="0"/>
              </a:rPr>
              <a:t>VERY LONG LABEL</a:t>
            </a:r>
          </a:p>
        </p:txBody>
      </p:sp>
      <p:sp>
        <p:nvSpPr>
          <p:cNvPr id="53" name="TextBox 52"/>
          <p:cNvSpPr txBox="1"/>
          <p:nvPr/>
        </p:nvSpPr>
        <p:spPr>
          <a:xfrm rot="19800000">
            <a:off x="10201873" y="5879953"/>
            <a:ext cx="1534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ebas Neue" charset="0"/>
                <a:ea typeface="Bebas Neue" charset="0"/>
                <a:cs typeface="Bebas Neue" charset="0"/>
              </a:rPr>
              <a:t>VERY LONG LABEL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9172" y="196964"/>
            <a:ext cx="943399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dirty="0">
                <a:latin typeface="Bebas Neue" charset="0"/>
                <a:ea typeface="Bebas Neue" charset="0"/>
                <a:cs typeface="Bebas Neue" charset="0"/>
              </a:rPr>
              <a:t>LONG LABELS + VERTICAL COLUMNS = </a:t>
            </a:r>
            <a:r>
              <a:rPr lang="en-US" sz="5000" b="1" dirty="0">
                <a:latin typeface="Bebas Neue" charset="0"/>
                <a:ea typeface="Bebas Neue" charset="0"/>
                <a:cs typeface="Bebas Neue" charset="0"/>
              </a:rPr>
              <a:t>CLUTTERED</a:t>
            </a:r>
          </a:p>
        </p:txBody>
      </p:sp>
    </p:spTree>
    <p:extLst>
      <p:ext uri="{BB962C8B-B14F-4D97-AF65-F5344CB8AC3E}">
        <p14:creationId xmlns:p14="http://schemas.microsoft.com/office/powerpoint/2010/main" val="239592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rot="10800000" flipH="1">
            <a:off x="4363397" y="2114549"/>
            <a:ext cx="4946848" cy="3143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16200000">
            <a:off x="2473643" y="3657606"/>
            <a:ext cx="3779508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713962" y="196964"/>
            <a:ext cx="706443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dirty="0">
                <a:latin typeface="Bebas Neue" charset="0"/>
                <a:ea typeface="Bebas Neue" charset="0"/>
                <a:cs typeface="Bebas Neue" charset="0"/>
              </a:rPr>
              <a:t>LONG LABELS GET </a:t>
            </a:r>
            <a:r>
              <a:rPr lang="en-US" sz="5000" b="1" dirty="0">
                <a:latin typeface="Bebas Neue" charset="0"/>
                <a:ea typeface="Bebas Neue" charset="0"/>
                <a:cs typeface="Bebas Neue" charset="0"/>
              </a:rPr>
              <a:t>HORIZONTAL BARS</a:t>
            </a:r>
          </a:p>
        </p:txBody>
      </p:sp>
      <p:sp>
        <p:nvSpPr>
          <p:cNvPr id="54" name="Rectangle 53"/>
          <p:cNvSpPr/>
          <p:nvPr/>
        </p:nvSpPr>
        <p:spPr>
          <a:xfrm rot="10800000" flipH="1">
            <a:off x="4340537" y="2752712"/>
            <a:ext cx="3403288" cy="2905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 rot="10800000" flipH="1">
            <a:off x="4386257" y="3367074"/>
            <a:ext cx="6729418" cy="33812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 rot="10800000" flipH="1">
            <a:off x="4386257" y="4109069"/>
            <a:ext cx="2828931" cy="3281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 rot="10800000" flipH="1">
            <a:off x="4340537" y="4841042"/>
            <a:ext cx="5732151" cy="3281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08843" y="2014635"/>
            <a:ext cx="37545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A VERY VERY VERY LONG LABEL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16392" y="2666604"/>
            <a:ext cx="39934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000">
                <a:latin typeface="Bebas Neue" charset="0"/>
                <a:ea typeface="Bebas Neue" charset="0"/>
                <a:cs typeface="Bebas Neue" charset="0"/>
              </a:rPr>
              <a:t>MANY MANY WORDS CAN BE HERE</a:t>
            </a:r>
            <a:endParaRPr lang="en-US" sz="3000" dirty="0"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289284" y="3342983"/>
            <a:ext cx="30283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000">
                <a:latin typeface="Bebas Neue" charset="0"/>
                <a:ea typeface="Bebas Neue" charset="0"/>
                <a:cs typeface="Bebas Neue" charset="0"/>
              </a:rPr>
              <a:t>AN EASY-TO-READ LABEL</a:t>
            </a:r>
            <a:endParaRPr lang="en-US" sz="3000" dirty="0"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45622" y="4019363"/>
            <a:ext cx="37641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ANOTHER EASY-TO-READ LABEL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67975" y="4695742"/>
            <a:ext cx="39725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LABEL LABEL LABEL LABEL LABEL</a:t>
            </a:r>
          </a:p>
        </p:txBody>
      </p:sp>
    </p:spTree>
    <p:extLst>
      <p:ext uri="{BB962C8B-B14F-4D97-AF65-F5344CB8AC3E}">
        <p14:creationId xmlns:p14="http://schemas.microsoft.com/office/powerpoint/2010/main" val="6173558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57375" y="3798739"/>
            <a:ext cx="8315325" cy="7572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44563" y="1779442"/>
            <a:ext cx="6100764" cy="7572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57375" y="3805234"/>
            <a:ext cx="4457700" cy="7572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375" y="4814883"/>
            <a:ext cx="3357563" cy="7572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857375" y="1547811"/>
            <a:ext cx="0" cy="4352925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857375" y="5886447"/>
            <a:ext cx="897255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528888" y="1547811"/>
            <a:ext cx="0" cy="433863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252788" y="1562100"/>
            <a:ext cx="0" cy="433863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995738" y="1562100"/>
            <a:ext cx="0" cy="433863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695826" y="1547811"/>
            <a:ext cx="0" cy="433863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438775" y="1547811"/>
            <a:ext cx="0" cy="433863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6110288" y="1562100"/>
            <a:ext cx="0" cy="433863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6767513" y="1547811"/>
            <a:ext cx="0" cy="433863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7439026" y="1562100"/>
            <a:ext cx="0" cy="433863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8110538" y="1547811"/>
            <a:ext cx="0" cy="433863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8796338" y="1557334"/>
            <a:ext cx="0" cy="433863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9553575" y="1547811"/>
            <a:ext cx="0" cy="433863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0172700" y="1547811"/>
            <a:ext cx="0" cy="433863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297094" y="5994437"/>
            <a:ext cx="4635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10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011375" y="5994437"/>
            <a:ext cx="4828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20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754325" y="5994437"/>
            <a:ext cx="4828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30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455411" y="5994437"/>
            <a:ext cx="4876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40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197362" y="5994437"/>
            <a:ext cx="4828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50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868875" y="5994437"/>
            <a:ext cx="4828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60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526100" y="5994437"/>
            <a:ext cx="4828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70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196811" y="5994437"/>
            <a:ext cx="4844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80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869125" y="5994437"/>
            <a:ext cx="4828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90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490004" y="5994437"/>
            <a:ext cx="6126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100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256859" y="5994437"/>
            <a:ext cx="5934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110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866366" y="5994437"/>
            <a:ext cx="6126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120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88652" y="1810611"/>
            <a:ext cx="9749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DOGS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5135" y="2795585"/>
            <a:ext cx="10631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BIRDS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6571" y="3780559"/>
            <a:ext cx="9733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CATS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53393" y="4814883"/>
            <a:ext cx="9140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MICE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866470" y="1779442"/>
            <a:ext cx="3357563" cy="7572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864886" y="4814882"/>
            <a:ext cx="4457700" cy="7572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876426" y="2794720"/>
            <a:ext cx="3357563" cy="7572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6585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57375" y="1785936"/>
            <a:ext cx="8315325" cy="7572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57375" y="2795585"/>
            <a:ext cx="6100764" cy="7572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57375" y="3805234"/>
            <a:ext cx="4457700" cy="7572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375" y="4814883"/>
            <a:ext cx="3357563" cy="7572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857375" y="1547811"/>
            <a:ext cx="0" cy="4352925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857375" y="5886447"/>
            <a:ext cx="897255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528888" y="1547811"/>
            <a:ext cx="0" cy="433863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252788" y="1562100"/>
            <a:ext cx="0" cy="433863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995738" y="1562100"/>
            <a:ext cx="0" cy="433863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695826" y="1547811"/>
            <a:ext cx="0" cy="433863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438775" y="1547811"/>
            <a:ext cx="0" cy="433863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6110288" y="1562100"/>
            <a:ext cx="0" cy="433863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6767513" y="1547811"/>
            <a:ext cx="0" cy="433863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7439026" y="1562100"/>
            <a:ext cx="0" cy="433863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8110538" y="1547811"/>
            <a:ext cx="0" cy="433863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8796338" y="1557334"/>
            <a:ext cx="0" cy="433863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9553575" y="1547811"/>
            <a:ext cx="0" cy="433863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0172700" y="1547811"/>
            <a:ext cx="0" cy="433863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297094" y="5994437"/>
            <a:ext cx="4635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10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011375" y="5994437"/>
            <a:ext cx="4828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20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754325" y="5994437"/>
            <a:ext cx="4828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30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455411" y="5994437"/>
            <a:ext cx="4876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40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197362" y="5994437"/>
            <a:ext cx="4828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50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868875" y="5994437"/>
            <a:ext cx="4828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60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526100" y="5994437"/>
            <a:ext cx="4828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70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196811" y="5994437"/>
            <a:ext cx="4844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80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869125" y="5994437"/>
            <a:ext cx="4828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90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490004" y="5994437"/>
            <a:ext cx="6126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100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256859" y="5994437"/>
            <a:ext cx="5934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110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866366" y="5994437"/>
            <a:ext cx="6126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120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90256" y="1810611"/>
            <a:ext cx="9733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CATS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3300" y="2795585"/>
            <a:ext cx="9749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DOGS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45882" y="3780559"/>
            <a:ext cx="9140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>
                <a:latin typeface="Bebas Neue" charset="0"/>
                <a:ea typeface="Bebas Neue" charset="0"/>
                <a:cs typeface="Bebas Neue" charset="0"/>
              </a:rPr>
              <a:t>MICE</a:t>
            </a:r>
            <a:endParaRPr lang="en-US" sz="4000" dirty="0"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4314" y="4814883"/>
            <a:ext cx="10631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BIRDS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868523" y="388648"/>
            <a:ext cx="62424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latin typeface="Bebas Neue" charset="0"/>
                <a:ea typeface="Bebas Neue" charset="0"/>
                <a:cs typeface="Bebas Neue" charset="0"/>
              </a:rPr>
              <a:t>KEEP YOUR BARS</a:t>
            </a:r>
            <a:r>
              <a:rPr lang="en-US" sz="6000" b="1" dirty="0">
                <a:latin typeface="Bebas Neue" charset="0"/>
                <a:ea typeface="Bebas Neue" charset="0"/>
                <a:cs typeface="Bebas Neue" charset="0"/>
              </a:rPr>
              <a:t> in order</a:t>
            </a:r>
            <a:endParaRPr lang="en-US" sz="6000" dirty="0">
              <a:latin typeface="Bebas Neue" charset="0"/>
              <a:ea typeface="Bebas Neue" charset="0"/>
              <a:cs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6377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57375" y="1785936"/>
            <a:ext cx="8315325" cy="7572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57375" y="2795585"/>
            <a:ext cx="6100764" cy="7572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57375" y="3805234"/>
            <a:ext cx="4457700" cy="7572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375" y="4814883"/>
            <a:ext cx="3357563" cy="7572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214938" y="4968771"/>
            <a:ext cx="4892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latin typeface="Bebas Neue" charset="0"/>
                <a:ea typeface="Bebas Neue" charset="0"/>
                <a:cs typeface="Bebas Neue" charset="0"/>
              </a:rPr>
              <a:t>48</a:t>
            </a:r>
            <a:endParaRPr lang="en-US" sz="3000" dirty="0"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15075" y="3906853"/>
            <a:ext cx="4828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latin typeface="Bebas Neue" charset="0"/>
                <a:ea typeface="Bebas Neue" charset="0"/>
                <a:cs typeface="Bebas Neue" charset="0"/>
              </a:rPr>
              <a:t>63</a:t>
            </a:r>
            <a:endParaRPr lang="en-US" sz="3000" dirty="0"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004571" y="2897204"/>
            <a:ext cx="4844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latin typeface="Bebas Neue" charset="0"/>
                <a:ea typeface="Bebas Neue" charset="0"/>
                <a:cs typeface="Bebas Neue" charset="0"/>
              </a:rPr>
              <a:t>89</a:t>
            </a:r>
            <a:endParaRPr lang="en-US" sz="3000" dirty="0"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172700" y="1889192"/>
            <a:ext cx="6126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120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90256" y="1810611"/>
            <a:ext cx="9733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CATS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3300" y="2795585"/>
            <a:ext cx="9749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DOGS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45882" y="3780559"/>
            <a:ext cx="9140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>
                <a:latin typeface="Bebas Neue" charset="0"/>
                <a:ea typeface="Bebas Neue" charset="0"/>
                <a:cs typeface="Bebas Neue" charset="0"/>
              </a:rPr>
              <a:t>MICE</a:t>
            </a:r>
            <a:endParaRPr lang="en-US" sz="4000" dirty="0"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4314" y="4814883"/>
            <a:ext cx="10631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BIRDS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2877" y="388648"/>
            <a:ext cx="109136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latin typeface="Bebas Neue" charset="0"/>
                <a:ea typeface="Bebas Neue" charset="0"/>
                <a:cs typeface="Bebas Neue" charset="0"/>
              </a:rPr>
              <a:t>DIRECTLY LABEL </a:t>
            </a:r>
            <a:r>
              <a:rPr lang="en-US" sz="6000" dirty="0">
                <a:latin typeface="Bebas Neue" charset="0"/>
                <a:ea typeface="Bebas Neue" charset="0"/>
                <a:cs typeface="Bebas Neue" charset="0"/>
              </a:rPr>
              <a:t>if you have few data points</a:t>
            </a:r>
          </a:p>
        </p:txBody>
      </p:sp>
    </p:spTree>
    <p:extLst>
      <p:ext uri="{BB962C8B-B14F-4D97-AF65-F5344CB8AC3E}">
        <p14:creationId xmlns:p14="http://schemas.microsoft.com/office/powerpoint/2010/main" val="17887744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57375" y="1785936"/>
            <a:ext cx="8315325" cy="7572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57375" y="2795585"/>
            <a:ext cx="6100764" cy="7572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57375" y="3805234"/>
            <a:ext cx="4457700" cy="7572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375" y="4814883"/>
            <a:ext cx="3357563" cy="7572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614858" y="4968771"/>
            <a:ext cx="4892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Bebas Neue" charset="0"/>
                <a:ea typeface="Bebas Neue" charset="0"/>
                <a:cs typeface="Bebas Neue" charset="0"/>
              </a:rPr>
              <a:t>48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14995" y="3906853"/>
            <a:ext cx="4828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bg1"/>
                </a:solidFill>
                <a:latin typeface="Bebas Neue" charset="0"/>
                <a:ea typeface="Bebas Neue" charset="0"/>
                <a:cs typeface="Bebas Neue" charset="0"/>
              </a:rPr>
              <a:t>63</a:t>
            </a:r>
            <a:endParaRPr lang="en-US" sz="3000" dirty="0">
              <a:solidFill>
                <a:schemeClr val="bg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404491" y="2897204"/>
            <a:ext cx="4844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solidFill>
                  <a:schemeClr val="bg1"/>
                </a:solidFill>
                <a:latin typeface="Bebas Neue" charset="0"/>
                <a:ea typeface="Bebas Neue" charset="0"/>
                <a:cs typeface="Bebas Neue" charset="0"/>
              </a:rPr>
              <a:t>89</a:t>
            </a:r>
            <a:endParaRPr lang="en-US" sz="3000" dirty="0">
              <a:solidFill>
                <a:schemeClr val="bg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515468" y="1889192"/>
            <a:ext cx="6126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Bebas Neue" charset="0"/>
                <a:ea typeface="Bebas Neue" charset="0"/>
                <a:cs typeface="Bebas Neue" charset="0"/>
              </a:rPr>
              <a:t>120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90256" y="1810611"/>
            <a:ext cx="9733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CATS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3300" y="2795585"/>
            <a:ext cx="9749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DOGS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45882" y="3780559"/>
            <a:ext cx="9140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>
                <a:latin typeface="Bebas Neue" charset="0"/>
                <a:ea typeface="Bebas Neue" charset="0"/>
                <a:cs typeface="Bebas Neue" charset="0"/>
              </a:rPr>
              <a:t>MICE</a:t>
            </a:r>
            <a:endParaRPr lang="en-US" sz="4000" dirty="0"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4314" y="4814883"/>
            <a:ext cx="10631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Bebas Neue" charset="0"/>
                <a:ea typeface="Bebas Neue" charset="0"/>
                <a:cs typeface="Bebas Neue" charset="0"/>
              </a:rPr>
              <a:t>BIRDS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27406" y="388648"/>
            <a:ext cx="57246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latin typeface="Bebas Neue" charset="0"/>
                <a:ea typeface="Bebas Neue" charset="0"/>
                <a:cs typeface="Bebas Neue" charset="0"/>
              </a:rPr>
              <a:t>YOU CAN GO </a:t>
            </a:r>
            <a:r>
              <a:rPr lang="en-US" sz="6000" b="1" dirty="0">
                <a:latin typeface="Bebas Neue" charset="0"/>
                <a:ea typeface="Bebas Neue" charset="0"/>
                <a:cs typeface="Bebas Neue" charset="0"/>
              </a:rPr>
              <a:t>INSIDE</a:t>
            </a:r>
            <a:r>
              <a:rPr lang="en-US" sz="6000" dirty="0">
                <a:latin typeface="Bebas Neue" charset="0"/>
                <a:ea typeface="Bebas Neue" charset="0"/>
                <a:cs typeface="Bebas Neue" charset="0"/>
              </a:rPr>
              <a:t>, too!</a:t>
            </a:r>
          </a:p>
        </p:txBody>
      </p:sp>
    </p:spTree>
    <p:extLst>
      <p:ext uri="{BB962C8B-B14F-4D97-AF65-F5344CB8AC3E}">
        <p14:creationId xmlns:p14="http://schemas.microsoft.com/office/powerpoint/2010/main" val="751057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785CEC-7AE6-7244-8672-8B854F1B0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241" y="0"/>
            <a:ext cx="105575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0667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009681" y="1127908"/>
            <a:ext cx="687279" cy="110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944879" y="5852161"/>
            <a:ext cx="10774680" cy="457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rot="5400000">
            <a:off x="-1716387" y="3227541"/>
            <a:ext cx="529496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3886200" y="225552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94233" y="142374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888807" y="1271341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057073" y="184404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008143" y="222504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145756" y="432816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191000" y="1027501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611880" y="1571132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602480" y="145803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337560" y="213360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114800" y="196596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359116" y="265497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839902" y="2038156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0210800" y="118371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7863840" y="997021"/>
            <a:ext cx="274320" cy="2743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192930" y="1530421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3474720" y="198120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919913" y="2565135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379720" y="1001836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192930" y="3779519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621780" y="859861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3794760" y="199644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3391626" y="252984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2160814" y="2732112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1845855" y="1598595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1761309" y="5147911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992903" y="3244922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761196" y="1256101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2953113" y="2210473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3360420" y="1738771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2561773" y="1601611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2953113" y="1097986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424613" y="2072447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622188" y="237513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678793" y="2958069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3135993" y="2027132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3382916" y="1296812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848250" y="1601611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3453313" y="71762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3151597" y="1632303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2514236" y="1064497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2298156" y="3351503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2168434" y="85478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2364015" y="1844039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2806880" y="94488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3322319" y="109728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4038600" y="155949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9653087" y="57926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1450431" y="121920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1612720" y="249936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9006654" y="85358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5706654" y="2038156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4819287" y="208788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3739967" y="3591033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4038600" y="2407920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4069080" y="3077183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2974520" y="3915093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366491" y="5966112"/>
            <a:ext cx="6190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TEN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2739609" y="5967170"/>
            <a:ext cx="11384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TWENTY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481639" y="5966112"/>
            <a:ext cx="9893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latin typeface="Bebas Neue" charset="0"/>
                <a:ea typeface="Bebas Neue" charset="0"/>
                <a:cs typeface="Bebas Neue" charset="0"/>
              </a:rPr>
              <a:t>THIRTY</a:t>
            </a:r>
            <a:endParaRPr lang="en-US" sz="3000" dirty="0"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002502" y="5966112"/>
            <a:ext cx="9124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latin typeface="Bebas Neue" charset="0"/>
                <a:ea typeface="Bebas Neue" charset="0"/>
                <a:cs typeface="Bebas Neue" charset="0"/>
              </a:rPr>
              <a:t>FORTY</a:t>
            </a:r>
            <a:endParaRPr lang="en-US" sz="3000" dirty="0"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554226" y="5966112"/>
            <a:ext cx="8034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FIFTY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9109797" y="5966112"/>
            <a:ext cx="8499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>
                <a:latin typeface="Bebas Neue" charset="0"/>
                <a:ea typeface="Bebas Neue" charset="0"/>
                <a:cs typeface="Bebas Neue" charset="0"/>
              </a:rPr>
              <a:t>SIXTY</a:t>
            </a:r>
            <a:endParaRPr lang="en-US" sz="3000" dirty="0"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0403553" y="5966112"/>
            <a:ext cx="12153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SEVENTY</a:t>
            </a:r>
          </a:p>
        </p:txBody>
      </p:sp>
      <p:sp>
        <p:nvSpPr>
          <p:cNvPr id="92" name="TextBox 91"/>
          <p:cNvSpPr txBox="1"/>
          <p:nvPr/>
        </p:nvSpPr>
        <p:spPr>
          <a:xfrm rot="16200000">
            <a:off x="-1063857" y="3018052"/>
            <a:ext cx="31774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MORE NUMBERS HERE, too</a:t>
            </a:r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8696960" y="1143070"/>
            <a:ext cx="1" cy="16286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036143" y="2855110"/>
            <a:ext cx="24689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4.5 MEASUREMENTS</a:t>
            </a:r>
          </a:p>
        </p:txBody>
      </p:sp>
      <p:cxnSp>
        <p:nvCxnSpPr>
          <p:cNvPr id="93" name="Straight Connector 92"/>
          <p:cNvCxnSpPr/>
          <p:nvPr/>
        </p:nvCxnSpPr>
        <p:spPr>
          <a:xfrm>
            <a:off x="2848250" y="3443391"/>
            <a:ext cx="0" cy="16761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 flipV="1">
            <a:off x="2848251" y="5116113"/>
            <a:ext cx="918000" cy="118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2702742" y="3295051"/>
            <a:ext cx="274320" cy="2743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3898356" y="4845031"/>
            <a:ext cx="24641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Bebas Neue" charset="0"/>
                <a:ea typeface="Bebas Neue" charset="0"/>
                <a:cs typeface="Bebas Neue" charset="0"/>
              </a:rPr>
              <a:t>3.2 MEASUREMENTS</a:t>
            </a:r>
          </a:p>
        </p:txBody>
      </p:sp>
    </p:spTree>
    <p:extLst>
      <p:ext uri="{BB962C8B-B14F-4D97-AF65-F5344CB8AC3E}">
        <p14:creationId xmlns:p14="http://schemas.microsoft.com/office/powerpoint/2010/main" val="7425210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848" y="-263480"/>
            <a:ext cx="12411695" cy="738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588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AFAC3-40AB-AE4A-979B-1CAA118C2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4AF49-3C87-2841-A8D6-18473871D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2A6F08-8549-8E40-98CA-53E158D35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018" y="0"/>
            <a:ext cx="10369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2452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1EB5A1-D580-2108-8DAE-90ACB447704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60712" y="2056209"/>
            <a:ext cx="8870576" cy="2745582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Modern No. 20" panose="02070704070505020303" pitchFamily="18" charset="77"/>
              </a:rPr>
              <a:t>Why annotate</a:t>
            </a:r>
          </a:p>
          <a:p>
            <a:pPr algn="ctr"/>
            <a:r>
              <a:rPr lang="en-US" sz="4000" dirty="0">
                <a:latin typeface="Modern No. 20" panose="02070704070505020303" pitchFamily="18" charset="77"/>
              </a:rPr>
              <a:t>What to annotate</a:t>
            </a:r>
          </a:p>
          <a:p>
            <a:pPr algn="ctr"/>
            <a:r>
              <a:rPr lang="en-US" sz="4000" dirty="0">
                <a:latin typeface="Modern No. 20" panose="02070704070505020303" pitchFamily="18" charset="77"/>
              </a:rPr>
              <a:t>When to annotate</a:t>
            </a:r>
          </a:p>
          <a:p>
            <a:pPr algn="ctr"/>
            <a:r>
              <a:rPr lang="en-US" sz="4000" dirty="0">
                <a:latin typeface="Modern No. 20" panose="02070704070505020303" pitchFamily="18" charset="77"/>
              </a:rPr>
              <a:t>How to annotate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C293BF4-62C8-AA54-3614-8E25A08308AD}"/>
                  </a:ext>
                </a:extLst>
              </p14:cNvPr>
              <p14:cNvContentPartPr/>
              <p14:nvPr/>
            </p14:nvContentPartPr>
            <p14:xfrm rot="20809636">
              <a:off x="1997133" y="2974793"/>
              <a:ext cx="1763640" cy="1647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C293BF4-62C8-AA54-3614-8E25A08308A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 rot="20809636">
                <a:off x="1961493" y="2938793"/>
                <a:ext cx="1835280" cy="17193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4464C98-757D-C46C-3FA2-D261163A262B}"/>
              </a:ext>
            </a:extLst>
          </p:cNvPr>
          <p:cNvSpPr txBox="1"/>
          <p:nvPr/>
        </p:nvSpPr>
        <p:spPr>
          <a:xfrm rot="20444886">
            <a:off x="743058" y="2610848"/>
            <a:ext cx="183531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important topics</a:t>
            </a:r>
          </a:p>
        </p:txBody>
      </p:sp>
    </p:spTree>
    <p:extLst>
      <p:ext uri="{BB962C8B-B14F-4D97-AF65-F5344CB8AC3E}">
        <p14:creationId xmlns:p14="http://schemas.microsoft.com/office/powerpoint/2010/main" val="40696516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44C82-E5A2-6855-9972-9CBA7DA3A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FBC520-8090-6CAB-FEA2-A809B7A03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313" y="-276"/>
            <a:ext cx="9403491" cy="686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765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52AFD5-9970-25CF-FC27-1222DB8C3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48714">
            <a:off x="647573" y="137561"/>
            <a:ext cx="10057905" cy="68662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596505-993A-0D6A-4E74-E615A07D40AD}"/>
              </a:ext>
            </a:extLst>
          </p:cNvPr>
          <p:cNvSpPr txBox="1"/>
          <p:nvPr/>
        </p:nvSpPr>
        <p:spPr>
          <a:xfrm>
            <a:off x="7554577" y="1933689"/>
            <a:ext cx="3977371" cy="707886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Modern No. 20" panose="02070704070505020303" pitchFamily="18" charset="77"/>
              </a:rPr>
              <a:t>Datawrapper</a:t>
            </a:r>
            <a:r>
              <a:rPr lang="en-US" sz="4000" dirty="0">
                <a:latin typeface="Modern No. 20" panose="02070704070505020303" pitchFamily="18" charset="77"/>
              </a:rPr>
              <a:t> Blog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215694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FD5571-D086-0593-27F2-79F4580D2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165" y="1844929"/>
            <a:ext cx="9005047" cy="48201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AAEDBC-7AC4-6DD5-5BD1-3700BCECA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03326">
            <a:off x="120005" y="436339"/>
            <a:ext cx="5720321" cy="16794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C70620-84BA-B2F3-28DC-B46C5E995CED}"/>
              </a:ext>
            </a:extLst>
          </p:cNvPr>
          <p:cNvSpPr txBox="1"/>
          <p:nvPr/>
        </p:nvSpPr>
        <p:spPr>
          <a:xfrm>
            <a:off x="7140388" y="761063"/>
            <a:ext cx="3934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https://</a:t>
            </a:r>
            <a:r>
              <a:rPr lang="en-US" sz="1600" dirty="0" err="1">
                <a:solidFill>
                  <a:schemeClr val="bg1"/>
                </a:solidFill>
              </a:rPr>
              <a:t>blog.datawrapper.de</a:t>
            </a:r>
            <a:r>
              <a:rPr lang="en-US" sz="1600" dirty="0">
                <a:solidFill>
                  <a:schemeClr val="bg1"/>
                </a:solidFill>
              </a:rPr>
              <a:t>/readers-time/</a:t>
            </a:r>
          </a:p>
        </p:txBody>
      </p:sp>
    </p:spTree>
    <p:extLst>
      <p:ext uri="{BB962C8B-B14F-4D97-AF65-F5344CB8AC3E}">
        <p14:creationId xmlns:p14="http://schemas.microsoft.com/office/powerpoint/2010/main" val="4082092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0536-D6AA-4018-8F57-1CA0E8C3A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annotate?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657B9-5F9F-8FDF-3605-04A718905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For readers:</a:t>
            </a:r>
            <a:r>
              <a:rPr lang="en-US" dirty="0"/>
              <a:t> they help them understand the graphic</a:t>
            </a:r>
          </a:p>
          <a:p>
            <a:pPr lvl="1"/>
            <a:r>
              <a:rPr lang="en-US" dirty="0"/>
              <a:t>We talked about color and position to direct attention</a:t>
            </a:r>
          </a:p>
          <a:p>
            <a:pPr lvl="1"/>
            <a:r>
              <a:rPr lang="en-US" dirty="0"/>
              <a:t>Annotations do a better job with slightly less elegance</a:t>
            </a:r>
          </a:p>
          <a:p>
            <a:pPr>
              <a:spcBef>
                <a:spcPts val="7000"/>
              </a:spcBef>
            </a:pPr>
            <a:r>
              <a:rPr lang="en-US" b="1" dirty="0"/>
              <a:t>For you:</a:t>
            </a:r>
            <a:r>
              <a:rPr lang="en-US" dirty="0"/>
              <a:t> they force you understand the visual a little better</a:t>
            </a:r>
          </a:p>
          <a:p>
            <a:pPr lvl="1"/>
            <a:r>
              <a:rPr lang="en-US" dirty="0"/>
              <a:t>Just like with titles, you need to determine </a:t>
            </a:r>
            <a:r>
              <a:rPr lang="en-US" b="1" dirty="0"/>
              <a:t>what’s important</a:t>
            </a:r>
          </a:p>
          <a:p>
            <a:pPr lvl="1"/>
            <a:r>
              <a:rPr lang="en-US" dirty="0"/>
              <a:t>There has to be something worth directing attention to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4006501-03F5-B1EF-6A56-063C81FB8648}"/>
                  </a:ext>
                </a:extLst>
              </p14:cNvPr>
              <p14:cNvContentPartPr/>
              <p14:nvPr/>
            </p14:nvContentPartPr>
            <p14:xfrm>
              <a:off x="9581104" y="1246235"/>
              <a:ext cx="1685160" cy="2061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4006501-03F5-B1EF-6A56-063C81FB86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45464" y="1210595"/>
                <a:ext cx="1756800" cy="21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680E3A9-0A0F-E615-1BA6-F9E8E69EF629}"/>
                  </a:ext>
                </a:extLst>
              </p14:cNvPr>
              <p14:cNvContentPartPr/>
              <p14:nvPr/>
            </p14:nvContentPartPr>
            <p14:xfrm>
              <a:off x="9939664" y="1805675"/>
              <a:ext cx="51840" cy="34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680E3A9-0A0F-E615-1BA6-F9E8E69EF62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04024" y="1769675"/>
                <a:ext cx="123480" cy="10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B2EB44FF-63EB-D860-53D3-AD49973FCE26}"/>
              </a:ext>
            </a:extLst>
          </p:cNvPr>
          <p:cNvGrpSpPr/>
          <p:nvPr/>
        </p:nvGrpSpPr>
        <p:grpSpPr>
          <a:xfrm>
            <a:off x="10417024" y="2430635"/>
            <a:ext cx="754920" cy="467640"/>
            <a:chOff x="10417024" y="2430635"/>
            <a:chExt cx="75492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A9E59EA-70AB-AA8D-AB37-484A9386D198}"/>
                    </a:ext>
                  </a:extLst>
                </p14:cNvPr>
                <p14:cNvContentPartPr/>
                <p14:nvPr/>
              </p14:nvContentPartPr>
              <p14:xfrm>
                <a:off x="10431424" y="2613515"/>
                <a:ext cx="740520" cy="284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A9E59EA-70AB-AA8D-AB37-484A9386D19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95784" y="2577515"/>
                  <a:ext cx="81216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1C2D34A-646E-38FC-733E-262C6E2F9C1A}"/>
                    </a:ext>
                  </a:extLst>
                </p14:cNvPr>
                <p14:cNvContentPartPr/>
                <p14:nvPr/>
              </p14:nvContentPartPr>
              <p14:xfrm>
                <a:off x="10417024" y="2430635"/>
                <a:ext cx="353520" cy="120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1C2D34A-646E-38FC-733E-262C6E2F9C1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381024" y="2394995"/>
                  <a:ext cx="425160" cy="19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A529F6C-0E0A-BEF4-8FA2-1ABA5B8405F5}"/>
                  </a:ext>
                </a:extLst>
              </p14:cNvPr>
              <p14:cNvContentPartPr/>
              <p14:nvPr/>
            </p14:nvContentPartPr>
            <p14:xfrm>
              <a:off x="10819144" y="1350635"/>
              <a:ext cx="330480" cy="3020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A529F6C-0E0A-BEF4-8FA2-1ABA5B8405F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783144" y="1314635"/>
                <a:ext cx="402120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E2A75FC-58AD-2DFB-C27D-19C30D5ECC02}"/>
                  </a:ext>
                </a:extLst>
              </p14:cNvPr>
              <p14:cNvContentPartPr/>
              <p14:nvPr/>
            </p14:nvContentPartPr>
            <p14:xfrm>
              <a:off x="10067104" y="2676155"/>
              <a:ext cx="82080" cy="118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E2A75FC-58AD-2DFB-C27D-19C30D5ECC0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031464" y="2640155"/>
                <a:ext cx="1537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1861505-7CE5-A194-1C0A-51BF16B80E90}"/>
                  </a:ext>
                </a:extLst>
              </p14:cNvPr>
              <p14:cNvContentPartPr/>
              <p14:nvPr/>
            </p14:nvContentPartPr>
            <p14:xfrm>
              <a:off x="11126224" y="2201315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1861505-7CE5-A194-1C0A-51BF16B80E9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090224" y="216567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8FE911A-4C4E-EA68-858C-E2267B0A11D5}"/>
                  </a:ext>
                </a:extLst>
              </p14:cNvPr>
              <p14:cNvContentPartPr/>
              <p14:nvPr/>
            </p14:nvContentPartPr>
            <p14:xfrm>
              <a:off x="10374184" y="1791275"/>
              <a:ext cx="149040" cy="1368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8FE911A-4C4E-EA68-858C-E2267B0A11D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338184" y="1755635"/>
                <a:ext cx="22068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6C0542C-49EB-24FB-EE7D-FB4E9971BD52}"/>
                  </a:ext>
                </a:extLst>
              </p14:cNvPr>
              <p14:cNvContentPartPr/>
              <p14:nvPr/>
            </p14:nvContentPartPr>
            <p14:xfrm>
              <a:off x="10175104" y="1339475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6C0542C-49EB-24FB-EE7D-FB4E9971BD5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139104" y="130383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9FC6AE1-44F1-320F-0D88-494F66944156}"/>
                  </a:ext>
                </a:extLst>
              </p14:cNvPr>
              <p14:cNvContentPartPr/>
              <p14:nvPr/>
            </p14:nvContentPartPr>
            <p14:xfrm>
              <a:off x="10162144" y="2187275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9FC6AE1-44F1-320F-0D88-494F6694415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126144" y="215163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8FBFBF1D-0450-D85B-7471-954DE6497C53}"/>
                  </a:ext>
                </a:extLst>
              </p14:cNvPr>
              <p14:cNvContentPartPr/>
              <p14:nvPr/>
            </p14:nvContentPartPr>
            <p14:xfrm>
              <a:off x="10372024" y="983795"/>
              <a:ext cx="351000" cy="6055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8FBFBF1D-0450-D85B-7471-954DE6497C5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336024" y="948155"/>
                <a:ext cx="422640" cy="67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31C81DFE-9A50-B8CA-422E-A577B1965B44}"/>
                  </a:ext>
                </a:extLst>
              </p14:cNvPr>
              <p14:cNvContentPartPr/>
              <p14:nvPr/>
            </p14:nvContentPartPr>
            <p14:xfrm>
              <a:off x="10945504" y="907115"/>
              <a:ext cx="370800" cy="1342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31C81DFE-9A50-B8CA-422E-A577B1965B4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909864" y="871115"/>
                <a:ext cx="442440" cy="20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754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C31B0-954B-5754-314B-7A90F31E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annotate?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E6C5F-66E1-0210-DCA0-14512055C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Point out data points </a:t>
            </a:r>
            <a:r>
              <a:rPr lang="en-US" dirty="0"/>
              <a:t>that you want noticed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Explain why data points </a:t>
            </a:r>
            <a:r>
              <a:rPr lang="en-US" b="1" dirty="0"/>
              <a:t>look like they do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Explain or support </a:t>
            </a:r>
            <a:r>
              <a:rPr lang="en-US" b="1" dirty="0"/>
              <a:t>design decisions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Provide specifics </a:t>
            </a:r>
            <a:r>
              <a:rPr lang="en-US" dirty="0"/>
              <a:t>or follow-up from title</a:t>
            </a:r>
          </a:p>
        </p:txBody>
      </p:sp>
    </p:spTree>
    <p:extLst>
      <p:ext uri="{BB962C8B-B14F-4D97-AF65-F5344CB8AC3E}">
        <p14:creationId xmlns:p14="http://schemas.microsoft.com/office/powerpoint/2010/main" val="259173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01EC6-595B-CF4B-120B-1242E29E9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out data points you want noticed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97CFF1A-7B30-9B03-3853-34D6EF4846A0}"/>
                  </a:ext>
                </a:extLst>
              </p14:cNvPr>
              <p14:cNvContentPartPr/>
              <p14:nvPr/>
            </p14:nvContentPartPr>
            <p14:xfrm>
              <a:off x="6092400" y="1856731"/>
              <a:ext cx="3600" cy="41256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97CFF1A-7B30-9B03-3853-34D6EF4846A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56760" y="1821091"/>
                <a:ext cx="75240" cy="419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F0EC985-3FA0-4449-460A-57B1A68234A1}"/>
                  </a:ext>
                </a:extLst>
              </p14:cNvPr>
              <p14:cNvContentPartPr/>
              <p14:nvPr/>
            </p14:nvContentPartPr>
            <p14:xfrm>
              <a:off x="5761920" y="2144371"/>
              <a:ext cx="2285640" cy="409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F0EC985-3FA0-4449-460A-57B1A68234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25920" y="2108371"/>
                <a:ext cx="2357280" cy="48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E0272A9A-034F-D2CC-72B8-9C0B4847F9E0}"/>
              </a:ext>
            </a:extLst>
          </p:cNvPr>
          <p:cNvGrpSpPr/>
          <p:nvPr/>
        </p:nvGrpSpPr>
        <p:grpSpPr>
          <a:xfrm>
            <a:off x="5389320" y="2822971"/>
            <a:ext cx="2196000" cy="1009440"/>
            <a:chOff x="3933784" y="2715395"/>
            <a:chExt cx="2196000" cy="100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B6B55D8-ADF0-1BD4-9976-9E183083EBEA}"/>
                    </a:ext>
                  </a:extLst>
                </p14:cNvPr>
                <p14:cNvContentPartPr/>
                <p14:nvPr/>
              </p14:nvContentPartPr>
              <p14:xfrm>
                <a:off x="3933784" y="2715395"/>
                <a:ext cx="2196000" cy="496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B6B55D8-ADF0-1BD4-9976-9E183083EBE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97784" y="2679755"/>
                  <a:ext cx="2267640" cy="56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229D364-D310-77D9-9E89-EB5A4F931E64}"/>
                    </a:ext>
                  </a:extLst>
                </p14:cNvPr>
                <p14:cNvContentPartPr/>
                <p14:nvPr/>
              </p14:nvContentPartPr>
              <p14:xfrm>
                <a:off x="4324744" y="3389315"/>
                <a:ext cx="983880" cy="335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229D364-D310-77D9-9E89-EB5A4F931E6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89104" y="3353315"/>
                  <a:ext cx="1055520" cy="40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F84C8FF-1552-FCC1-EF54-D31ED0C78FC9}"/>
                  </a:ext>
                </a:extLst>
              </p14:cNvPr>
              <p14:cNvContentPartPr/>
              <p14:nvPr/>
            </p14:nvContentPartPr>
            <p14:xfrm>
              <a:off x="4782720" y="4170091"/>
              <a:ext cx="1640160" cy="421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F84C8FF-1552-FCC1-EF54-D31ED0C78FC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47080" y="4134091"/>
                <a:ext cx="1711800" cy="49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AD1C1B8-5F2A-A6D6-FC9E-F2B479C62ECE}"/>
                  </a:ext>
                </a:extLst>
              </p14:cNvPr>
              <p14:cNvContentPartPr/>
              <p14:nvPr/>
            </p14:nvContentPartPr>
            <p14:xfrm>
              <a:off x="3833760" y="4808011"/>
              <a:ext cx="2884680" cy="6235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AD1C1B8-5F2A-A6D6-FC9E-F2B479C62EC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97760" y="4772371"/>
                <a:ext cx="2956320" cy="69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CB14E4F-3C3C-353E-8DE7-926E4C51A3B9}"/>
                  </a:ext>
                </a:extLst>
              </p14:cNvPr>
              <p14:cNvContentPartPr/>
              <p14:nvPr/>
            </p14:nvContentPartPr>
            <p14:xfrm>
              <a:off x="6949560" y="3629371"/>
              <a:ext cx="1072080" cy="7142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CB14E4F-3C3C-353E-8DE7-926E4C51A3B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13920" y="3593371"/>
                <a:ext cx="1143720" cy="78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2A7FD55-D000-D795-C359-A27CDB7CFB21}"/>
                  </a:ext>
                </a:extLst>
              </p14:cNvPr>
              <p14:cNvContentPartPr/>
              <p14:nvPr/>
            </p14:nvContentPartPr>
            <p14:xfrm>
              <a:off x="7661280" y="4553851"/>
              <a:ext cx="838440" cy="3286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2A7FD55-D000-D795-C359-A27CDB7CFB2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625280" y="4517851"/>
                <a:ext cx="910080" cy="40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2323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706B66-3F4B-3746-8A57-13D5A2026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19" y="0"/>
            <a:ext cx="111791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5317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C4DD95-239B-26D2-B6DD-770E53E4E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22" y="799060"/>
            <a:ext cx="10833956" cy="52598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E5CDC-1E03-DF99-F0DE-F65CD67E2777}"/>
              </a:ext>
            </a:extLst>
          </p:cNvPr>
          <p:cNvSpPr txBox="1"/>
          <p:nvPr/>
        </p:nvSpPr>
        <p:spPr>
          <a:xfrm>
            <a:off x="2154857" y="6293224"/>
            <a:ext cx="7882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https://</a:t>
            </a:r>
            <a:r>
              <a:rPr lang="en-US" sz="1600" dirty="0" err="1">
                <a:solidFill>
                  <a:schemeClr val="bg1"/>
                </a:solidFill>
              </a:rPr>
              <a:t>www.washingtonpost.com</a:t>
            </a:r>
            <a:r>
              <a:rPr lang="en-US" sz="1600" dirty="0">
                <a:solidFill>
                  <a:schemeClr val="bg1"/>
                </a:solidFill>
              </a:rPr>
              <a:t>/style/interactive/2024/speed-puzzling-competitions/</a:t>
            </a:r>
          </a:p>
        </p:txBody>
      </p:sp>
    </p:spTree>
    <p:extLst>
      <p:ext uri="{BB962C8B-B14F-4D97-AF65-F5344CB8AC3E}">
        <p14:creationId xmlns:p14="http://schemas.microsoft.com/office/powerpoint/2010/main" val="10383533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14494-4C9D-B6B9-11A4-841F71808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15054-7194-FCA3-175E-9180687C8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 why the data looks that way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C7210E2-1347-9492-43E9-265B100DD4EB}"/>
                  </a:ext>
                </a:extLst>
              </p14:cNvPr>
              <p14:cNvContentPartPr/>
              <p14:nvPr/>
            </p14:nvContentPartPr>
            <p14:xfrm>
              <a:off x="3766229" y="2298091"/>
              <a:ext cx="4767120" cy="3675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C7210E2-1347-9492-43E9-265B100DD4E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30589" y="2262091"/>
                <a:ext cx="4838760" cy="37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0666F3D-AEAB-27CC-DF1A-BB4067AE5DB5}"/>
                  </a:ext>
                </a:extLst>
              </p14:cNvPr>
              <p14:cNvContentPartPr/>
              <p14:nvPr/>
            </p14:nvContentPartPr>
            <p14:xfrm>
              <a:off x="4111829" y="2301691"/>
              <a:ext cx="4404240" cy="2604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0666F3D-AEAB-27CC-DF1A-BB4067AE5D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75829" y="2266051"/>
                <a:ext cx="4475880" cy="267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91A685B2-79D9-A81A-C12B-F009F488094A}"/>
              </a:ext>
            </a:extLst>
          </p:cNvPr>
          <p:cNvGrpSpPr/>
          <p:nvPr/>
        </p:nvGrpSpPr>
        <p:grpSpPr>
          <a:xfrm>
            <a:off x="5267429" y="2520931"/>
            <a:ext cx="1455840" cy="792360"/>
            <a:chOff x="4439224" y="2208875"/>
            <a:chExt cx="1455840" cy="79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5269CBB-CEE9-1149-10B2-C522B94332A6}"/>
                    </a:ext>
                  </a:extLst>
                </p14:cNvPr>
                <p14:cNvContentPartPr/>
                <p14:nvPr/>
              </p14:nvContentPartPr>
              <p14:xfrm>
                <a:off x="4439224" y="2484635"/>
                <a:ext cx="459720" cy="516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5269CBB-CEE9-1149-10B2-C522B94332A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03224" y="2448995"/>
                  <a:ext cx="53136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C4E3D2F-53C1-524C-8467-00EC891E80D7}"/>
                    </a:ext>
                  </a:extLst>
                </p14:cNvPr>
                <p14:cNvContentPartPr/>
                <p14:nvPr/>
              </p14:nvContentPartPr>
              <p14:xfrm>
                <a:off x="5120704" y="2208875"/>
                <a:ext cx="774360" cy="2512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C4E3D2F-53C1-524C-8467-00EC891E80D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085064" y="2173235"/>
                  <a:ext cx="846000" cy="32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E1CD1E4-B2A2-0238-5C5C-45107D1F0759}"/>
              </a:ext>
            </a:extLst>
          </p:cNvPr>
          <p:cNvGrpSpPr/>
          <p:nvPr/>
        </p:nvGrpSpPr>
        <p:grpSpPr>
          <a:xfrm>
            <a:off x="7127909" y="4668691"/>
            <a:ext cx="1516320" cy="592920"/>
            <a:chOff x="6299704" y="4356635"/>
            <a:chExt cx="151632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4E8F011-7BF6-330C-7C85-A933BEAE0C45}"/>
                    </a:ext>
                  </a:extLst>
                </p14:cNvPr>
                <p14:cNvContentPartPr/>
                <p14:nvPr/>
              </p14:nvContentPartPr>
              <p14:xfrm>
                <a:off x="6299704" y="4356635"/>
                <a:ext cx="614160" cy="346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4E8F011-7BF6-330C-7C85-A933BEAE0C4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263704" y="4320635"/>
                  <a:ext cx="68580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27EAFBD-E8C8-C790-D888-B7D6BDE6CC4F}"/>
                    </a:ext>
                  </a:extLst>
                </p14:cNvPr>
                <p14:cNvContentPartPr/>
                <p14:nvPr/>
              </p14:nvContentPartPr>
              <p14:xfrm>
                <a:off x="7090264" y="4557875"/>
                <a:ext cx="725760" cy="3916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27EAFBD-E8C8-C790-D888-B7D6BDE6CC4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054624" y="4522235"/>
                  <a:ext cx="797400" cy="463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06110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1623C0-9896-71AB-1B4E-83B0385A43FC}"/>
              </a:ext>
            </a:extLst>
          </p:cNvPr>
          <p:cNvSpPr txBox="1"/>
          <p:nvPr/>
        </p:nvSpPr>
        <p:spPr>
          <a:xfrm>
            <a:off x="2683238" y="6293224"/>
            <a:ext cx="6825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https://</a:t>
            </a:r>
            <a:r>
              <a:rPr lang="en-US" sz="1600" dirty="0" err="1">
                <a:solidFill>
                  <a:schemeClr val="bg1"/>
                </a:solidFill>
              </a:rPr>
              <a:t>www.nytimes.com</a:t>
            </a:r>
            <a:r>
              <a:rPr lang="en-US" sz="1600" dirty="0">
                <a:solidFill>
                  <a:schemeClr val="bg1"/>
                </a:solidFill>
              </a:rPr>
              <a:t>/2024/01/30/upshot/child-tax-credit-</a:t>
            </a:r>
            <a:r>
              <a:rPr lang="en-US" sz="1600" dirty="0" err="1">
                <a:solidFill>
                  <a:schemeClr val="bg1"/>
                </a:solidFill>
              </a:rPr>
              <a:t>poverty.html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38A132-4BD1-9A5D-91FB-CCD4D9D2D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23" y="637865"/>
            <a:ext cx="8520953" cy="558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850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0255D-604D-E4D2-F55D-388AAB39D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F0BB5-7080-452D-3689-EAA31216A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 or support design decisions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8250DAD-236E-BD0F-CA13-43F98ED43C5D}"/>
                  </a:ext>
                </a:extLst>
              </p14:cNvPr>
              <p14:cNvContentPartPr/>
              <p14:nvPr/>
            </p14:nvContentPartPr>
            <p14:xfrm>
              <a:off x="3764704" y="2294577"/>
              <a:ext cx="4767120" cy="3675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8250DAD-236E-BD0F-CA13-43F98ED43C5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29064" y="2258577"/>
                <a:ext cx="4838760" cy="37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098BD5A-0A9E-E22C-C506-3B158531518D}"/>
                  </a:ext>
                </a:extLst>
              </p14:cNvPr>
              <p14:cNvContentPartPr/>
              <p14:nvPr/>
            </p14:nvContentPartPr>
            <p14:xfrm>
              <a:off x="4110304" y="2298177"/>
              <a:ext cx="4404240" cy="2604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098BD5A-0A9E-E22C-C506-3B158531518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74304" y="2262537"/>
                <a:ext cx="4475880" cy="267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B719B4DB-C4ED-D543-9D08-49037E4A26A8}"/>
              </a:ext>
            </a:extLst>
          </p:cNvPr>
          <p:cNvGrpSpPr/>
          <p:nvPr/>
        </p:nvGrpSpPr>
        <p:grpSpPr>
          <a:xfrm>
            <a:off x="5987704" y="2148417"/>
            <a:ext cx="1677240" cy="3421440"/>
            <a:chOff x="5161024" y="1839875"/>
            <a:chExt cx="1677240" cy="342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D9211C9-D6E2-496F-D85C-28330FA01371}"/>
                    </a:ext>
                  </a:extLst>
                </p14:cNvPr>
                <p14:cNvContentPartPr/>
                <p14:nvPr/>
              </p14:nvContentPartPr>
              <p14:xfrm>
                <a:off x="5161024" y="1974155"/>
                <a:ext cx="25560" cy="2321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D9211C9-D6E2-496F-D85C-28330FA0137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25024" y="1938155"/>
                  <a:ext cx="97200" cy="23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DA7B47D-7791-8590-541D-7A025681C90C}"/>
                    </a:ext>
                  </a:extLst>
                </p14:cNvPr>
                <p14:cNvContentPartPr/>
                <p14:nvPr/>
              </p14:nvContentPartPr>
              <p14:xfrm>
                <a:off x="5193064" y="4843355"/>
                <a:ext cx="360" cy="406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DA7B47D-7791-8590-541D-7A025681C90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157064" y="4807715"/>
                  <a:ext cx="7200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E5B8A3C-0CFF-45E1-EA1C-8235CA2E6EC1}"/>
                    </a:ext>
                  </a:extLst>
                </p14:cNvPr>
                <p14:cNvContentPartPr/>
                <p14:nvPr/>
              </p14:nvContentPartPr>
              <p14:xfrm>
                <a:off x="6816664" y="2660675"/>
                <a:ext cx="21600" cy="2559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E5B8A3C-0CFF-45E1-EA1C-8235CA2E6EC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80664" y="2624675"/>
                  <a:ext cx="93240" cy="263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47771E6-82A3-F5E9-CB25-7050FEECC734}"/>
                    </a:ext>
                  </a:extLst>
                </p14:cNvPr>
                <p14:cNvContentPartPr/>
                <p14:nvPr/>
              </p14:nvContentPartPr>
              <p14:xfrm>
                <a:off x="6767344" y="1839875"/>
                <a:ext cx="360" cy="275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47771E6-82A3-F5E9-CB25-7050FEECC73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731704" y="1803875"/>
                  <a:ext cx="7200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E2AC2D3-843C-ED19-D376-75D383B19BB7}"/>
                    </a:ext>
                  </a:extLst>
                </p14:cNvPr>
                <p14:cNvContentPartPr/>
                <p14:nvPr/>
              </p14:nvContentPartPr>
              <p14:xfrm>
                <a:off x="5324464" y="1928795"/>
                <a:ext cx="131040" cy="2062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E2AC2D3-843C-ED19-D376-75D383B19BB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88824" y="1892795"/>
                  <a:ext cx="2026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AFA6765-2D6F-2F32-BB4B-019C3F3CF95B}"/>
                    </a:ext>
                  </a:extLst>
                </p14:cNvPr>
                <p14:cNvContentPartPr/>
                <p14:nvPr/>
              </p14:nvContentPartPr>
              <p14:xfrm>
                <a:off x="5341024" y="2000075"/>
                <a:ext cx="308520" cy="411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AFA6765-2D6F-2F32-BB4B-019C3F3CF95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305024" y="1964075"/>
                  <a:ext cx="38016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397AC2A-0D52-D99A-273B-C9698E753A51}"/>
                    </a:ext>
                  </a:extLst>
                </p14:cNvPr>
                <p14:cNvContentPartPr/>
                <p14:nvPr/>
              </p14:nvContentPartPr>
              <p14:xfrm>
                <a:off x="5402584" y="2126795"/>
                <a:ext cx="619200" cy="673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397AC2A-0D52-D99A-273B-C9698E753A5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366944" y="2091155"/>
                  <a:ext cx="690840" cy="74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E6FE9C9-C5CE-D7C0-CA47-7243B5927E63}"/>
                    </a:ext>
                  </a:extLst>
                </p14:cNvPr>
                <p14:cNvContentPartPr/>
                <p14:nvPr/>
              </p14:nvContentPartPr>
              <p14:xfrm>
                <a:off x="5476744" y="2254955"/>
                <a:ext cx="791640" cy="839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E6FE9C9-C5CE-D7C0-CA47-7243B5927E6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440744" y="2218955"/>
                  <a:ext cx="863280" cy="9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8D3908E-0ED6-18B3-54D4-7EBA3E04ADC9}"/>
                    </a:ext>
                  </a:extLst>
                </p14:cNvPr>
                <p14:cNvContentPartPr/>
                <p14:nvPr/>
              </p14:nvContentPartPr>
              <p14:xfrm>
                <a:off x="5405824" y="2762195"/>
                <a:ext cx="1015560" cy="785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8D3908E-0ED6-18B3-54D4-7EBA3E04ADC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369824" y="2726555"/>
                  <a:ext cx="1087200" cy="85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505B58B-B2D2-C16A-3C0A-8C168B4A98E2}"/>
                    </a:ext>
                  </a:extLst>
                </p14:cNvPr>
                <p14:cNvContentPartPr/>
                <p14:nvPr/>
              </p14:nvContentPartPr>
              <p14:xfrm>
                <a:off x="5575024" y="3424955"/>
                <a:ext cx="534600" cy="2991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505B58B-B2D2-C16A-3C0A-8C168B4A98E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539384" y="3389315"/>
                  <a:ext cx="60624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1D0BC26-6DB9-33B7-EBF3-1A8706B6BF75}"/>
                    </a:ext>
                  </a:extLst>
                </p14:cNvPr>
                <p14:cNvContentPartPr/>
                <p14:nvPr/>
              </p14:nvContentPartPr>
              <p14:xfrm>
                <a:off x="5887864" y="3756515"/>
                <a:ext cx="271440" cy="159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1D0BC26-6DB9-33B7-EBF3-1A8706B6BF7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851864" y="3720515"/>
                  <a:ext cx="3430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3879BD6-FCA8-96F6-EA43-9C72FACDAC20}"/>
                    </a:ext>
                  </a:extLst>
                </p14:cNvPr>
                <p14:cNvContentPartPr/>
                <p14:nvPr/>
              </p14:nvContentPartPr>
              <p14:xfrm>
                <a:off x="5494744" y="4452035"/>
                <a:ext cx="256320" cy="2566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3879BD6-FCA8-96F6-EA43-9C72FACDAC2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458744" y="4416395"/>
                  <a:ext cx="3279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DD3A0E1-C664-E52C-6A5B-D16AFB7486A4}"/>
                    </a:ext>
                  </a:extLst>
                </p14:cNvPr>
                <p14:cNvContentPartPr/>
                <p14:nvPr/>
              </p14:nvContentPartPr>
              <p14:xfrm>
                <a:off x="5532544" y="4406675"/>
                <a:ext cx="750960" cy="676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DD3A0E1-C664-E52C-6A5B-D16AFB7486A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496904" y="4370675"/>
                  <a:ext cx="822600" cy="74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84A0147-1A3A-D7E1-EA8B-F561FBE9C3CB}"/>
                    </a:ext>
                  </a:extLst>
                </p14:cNvPr>
                <p14:cNvContentPartPr/>
                <p14:nvPr/>
              </p14:nvContentPartPr>
              <p14:xfrm>
                <a:off x="5887504" y="4542035"/>
                <a:ext cx="618840" cy="719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84A0147-1A3A-D7E1-EA8B-F561FBE9C3C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851864" y="4506035"/>
                  <a:ext cx="690480" cy="79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BA83EC3-8AAA-FC35-4DBF-CFD7854A2449}"/>
                    </a:ext>
                  </a:extLst>
                </p14:cNvPr>
                <p14:cNvContentPartPr/>
                <p14:nvPr/>
              </p14:nvContentPartPr>
              <p14:xfrm>
                <a:off x="6377104" y="5022995"/>
                <a:ext cx="183240" cy="176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BA83EC3-8AAA-FC35-4DBF-CFD7854A244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341104" y="4986995"/>
                  <a:ext cx="254880" cy="24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79BBEECC-53FC-78B6-C1F3-6330FADF8BE4}"/>
                  </a:ext>
                </a:extLst>
              </p14:cNvPr>
              <p14:cNvContentPartPr/>
              <p14:nvPr/>
            </p14:nvContentPartPr>
            <p14:xfrm>
              <a:off x="6216664" y="1635237"/>
              <a:ext cx="1163520" cy="2991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79BBEECC-53FC-78B6-C1F3-6330FADF8BE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181024" y="1599237"/>
                <a:ext cx="1235160" cy="37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CD337765-CA88-3739-BD07-DDEF2C09A661}"/>
              </a:ext>
            </a:extLst>
          </p:cNvPr>
          <p:cNvGrpSpPr/>
          <p:nvPr/>
        </p:nvGrpSpPr>
        <p:grpSpPr>
          <a:xfrm>
            <a:off x="7353904" y="4191777"/>
            <a:ext cx="1261800" cy="222120"/>
            <a:chOff x="6527224" y="3883235"/>
            <a:chExt cx="1261800" cy="22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1B31EAF-446F-1F3A-06C4-18A1EAD20084}"/>
                    </a:ext>
                  </a:extLst>
                </p14:cNvPr>
                <p14:cNvContentPartPr/>
                <p14:nvPr/>
              </p14:nvContentPartPr>
              <p14:xfrm>
                <a:off x="6527224" y="4069715"/>
                <a:ext cx="360" cy="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1B31EAF-446F-1F3A-06C4-18A1EAD2008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491224" y="403407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5846D83-DEAF-5D00-A0A6-D769B6A88928}"/>
                    </a:ext>
                  </a:extLst>
                </p14:cNvPr>
                <p14:cNvContentPartPr/>
                <p14:nvPr/>
              </p14:nvContentPartPr>
              <p14:xfrm>
                <a:off x="6648184" y="4004555"/>
                <a:ext cx="360" cy="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5846D83-DEAF-5D00-A0A6-D769B6A8892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12184" y="396855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74D4482-C91B-5937-B53C-A1A10AE30E0C}"/>
                    </a:ext>
                  </a:extLst>
                </p14:cNvPr>
                <p14:cNvContentPartPr/>
                <p14:nvPr/>
              </p14:nvContentPartPr>
              <p14:xfrm>
                <a:off x="6966784" y="3883235"/>
                <a:ext cx="360" cy="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74D4482-C91B-5937-B53C-A1A10AE30E0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930784" y="384759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66E66FC-538A-60D6-C29D-7E40AF1AA8F2}"/>
                    </a:ext>
                  </a:extLst>
                </p14:cNvPr>
                <p14:cNvContentPartPr/>
                <p14:nvPr/>
              </p14:nvContentPartPr>
              <p14:xfrm>
                <a:off x="7105384" y="3883235"/>
                <a:ext cx="360" cy="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66E66FC-538A-60D6-C29D-7E40AF1AA8F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069384" y="384759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D45C56E-E1A6-284B-310D-2A183DC9BC13}"/>
                    </a:ext>
                  </a:extLst>
                </p14:cNvPr>
                <p14:cNvContentPartPr/>
                <p14:nvPr/>
              </p14:nvContentPartPr>
              <p14:xfrm>
                <a:off x="7254784" y="3928235"/>
                <a:ext cx="360" cy="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D45C56E-E1A6-284B-310D-2A183DC9BC1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219144" y="389259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E137357-0DDB-A956-DEA0-AE79376C8B60}"/>
                    </a:ext>
                  </a:extLst>
                </p14:cNvPr>
                <p14:cNvContentPartPr/>
                <p14:nvPr/>
              </p14:nvContentPartPr>
              <p14:xfrm>
                <a:off x="7371424" y="4022915"/>
                <a:ext cx="360" cy="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E137357-0DDB-A956-DEA0-AE79376C8B6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335424" y="398691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3DA71D9-63B6-E4B4-2423-857BED964767}"/>
                    </a:ext>
                  </a:extLst>
                </p14:cNvPr>
                <p14:cNvContentPartPr/>
                <p14:nvPr/>
              </p14:nvContentPartPr>
              <p14:xfrm>
                <a:off x="7504624" y="4096715"/>
                <a:ext cx="360" cy="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3DA71D9-63B6-E4B4-2423-857BED96476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468624" y="406107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4065431-E6D6-8E64-BB7D-E208A3177847}"/>
                    </a:ext>
                  </a:extLst>
                </p14:cNvPr>
                <p14:cNvContentPartPr/>
                <p14:nvPr/>
              </p14:nvContentPartPr>
              <p14:xfrm>
                <a:off x="7659064" y="4104995"/>
                <a:ext cx="360" cy="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4065431-E6D6-8E64-BB7D-E208A317784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623064" y="406899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02AA7CB-8108-82D1-0E9B-AAB5C0DA0FBB}"/>
                    </a:ext>
                  </a:extLst>
                </p14:cNvPr>
                <p14:cNvContentPartPr/>
                <p14:nvPr/>
              </p14:nvContentPartPr>
              <p14:xfrm>
                <a:off x="7788664" y="4104995"/>
                <a:ext cx="360" cy="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02AA7CB-8108-82D1-0E9B-AAB5C0DA0FB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752664" y="406899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991F823-E8D7-6BF7-37E4-A5FB9F5D419F}"/>
              </a:ext>
            </a:extLst>
          </p:cNvPr>
          <p:cNvGrpSpPr/>
          <p:nvPr/>
        </p:nvGrpSpPr>
        <p:grpSpPr>
          <a:xfrm>
            <a:off x="7882744" y="4434057"/>
            <a:ext cx="1221840" cy="685800"/>
            <a:chOff x="7056064" y="4125515"/>
            <a:chExt cx="1221840" cy="68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412EE2A-CE02-08AB-FEA3-8CAEEA8340E1}"/>
                    </a:ext>
                  </a:extLst>
                </p14:cNvPr>
                <p14:cNvContentPartPr/>
                <p14:nvPr/>
              </p14:nvContentPartPr>
              <p14:xfrm>
                <a:off x="7056064" y="4125515"/>
                <a:ext cx="310680" cy="4662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412EE2A-CE02-08AB-FEA3-8CAEEA8340E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020064" y="4089875"/>
                  <a:ext cx="38232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B9921C1-61F8-D53A-59AD-95CAE6789C7F}"/>
                    </a:ext>
                  </a:extLst>
                </p14:cNvPr>
                <p14:cNvContentPartPr/>
                <p14:nvPr/>
              </p14:nvContentPartPr>
              <p14:xfrm>
                <a:off x="7546384" y="4615115"/>
                <a:ext cx="731520" cy="1962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B9921C1-61F8-D53A-59AD-95CAE6789C7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510744" y="4579115"/>
                  <a:ext cx="803160" cy="267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744177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3E480E-016D-FE42-8F1B-997E4FB38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56" y="609909"/>
            <a:ext cx="9540688" cy="56381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D7B8A1-5FD2-3663-468B-29C7C9655D02}"/>
              </a:ext>
            </a:extLst>
          </p:cNvPr>
          <p:cNvSpPr txBox="1"/>
          <p:nvPr/>
        </p:nvSpPr>
        <p:spPr>
          <a:xfrm>
            <a:off x="2154857" y="6293224"/>
            <a:ext cx="7882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https://</a:t>
            </a:r>
            <a:r>
              <a:rPr lang="en-US" sz="1600" dirty="0" err="1">
                <a:solidFill>
                  <a:schemeClr val="bg1"/>
                </a:solidFill>
              </a:rPr>
              <a:t>www.nytimes.com</a:t>
            </a:r>
            <a:r>
              <a:rPr lang="en-US" sz="1600" dirty="0">
                <a:solidFill>
                  <a:schemeClr val="bg1"/>
                </a:solidFill>
              </a:rPr>
              <a:t>/interactive/2018/03/30/upshot/crime-immigration-</a:t>
            </a:r>
            <a:r>
              <a:rPr lang="en-US" sz="1600" dirty="0" err="1">
                <a:solidFill>
                  <a:schemeClr val="bg1"/>
                </a:solidFill>
              </a:rPr>
              <a:t>myth.html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48172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0C4EE-104F-F688-3A0A-B1DE8889D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Provide specifics or follow-up from title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44D7403-06A0-D46D-112D-E51CC52851DF}"/>
                  </a:ext>
                </a:extLst>
              </p14:cNvPr>
              <p14:cNvContentPartPr/>
              <p14:nvPr/>
            </p14:nvContentPartPr>
            <p14:xfrm>
              <a:off x="4452600" y="2966252"/>
              <a:ext cx="3481560" cy="2776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44D7403-06A0-D46D-112D-E51CC52851D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16960" y="2930252"/>
                <a:ext cx="3553200" cy="284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3A87810F-CB8F-7A77-901C-ED1121B1BBC1}"/>
              </a:ext>
            </a:extLst>
          </p:cNvPr>
          <p:cNvGrpSpPr/>
          <p:nvPr/>
        </p:nvGrpSpPr>
        <p:grpSpPr>
          <a:xfrm>
            <a:off x="4890360" y="4541252"/>
            <a:ext cx="246600" cy="519480"/>
            <a:chOff x="3911104" y="4662275"/>
            <a:chExt cx="246600" cy="51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B7421F7-E9FD-5FC4-F388-2A56F04885B6}"/>
                    </a:ext>
                  </a:extLst>
                </p14:cNvPr>
                <p14:cNvContentPartPr/>
                <p14:nvPr/>
              </p14:nvContentPartPr>
              <p14:xfrm>
                <a:off x="3911104" y="5181395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B7421F7-E9FD-5FC4-F388-2A56F04885B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75464" y="514539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91D2949-1881-0E68-D446-7489D980FB3B}"/>
                    </a:ext>
                  </a:extLst>
                </p14:cNvPr>
                <p14:cNvContentPartPr/>
                <p14:nvPr/>
              </p14:nvContentPartPr>
              <p14:xfrm>
                <a:off x="3911104" y="4914995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91D2949-1881-0E68-D446-7489D980FB3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75464" y="487935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65FCA89-9146-6F77-747D-CA09BC6F015A}"/>
                    </a:ext>
                  </a:extLst>
                </p14:cNvPr>
                <p14:cNvContentPartPr/>
                <p14:nvPr/>
              </p14:nvContentPartPr>
              <p14:xfrm>
                <a:off x="4157344" y="4662275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65FCA89-9146-6F77-747D-CA09BC6F015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21344" y="462627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3C18224-C9A7-808A-CEE9-385DFB61BEC9}"/>
                  </a:ext>
                </a:extLst>
              </p14:cNvPr>
              <p14:cNvContentPartPr/>
              <p14:nvPr/>
            </p14:nvContentPartPr>
            <p14:xfrm>
              <a:off x="5092680" y="4098092"/>
              <a:ext cx="54000" cy="75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3C18224-C9A7-808A-CEE9-385DFB61BEC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56680" y="4062092"/>
                <a:ext cx="125640" cy="14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53610402-E332-224A-5B66-2DB8BFA461B5}"/>
              </a:ext>
            </a:extLst>
          </p:cNvPr>
          <p:cNvGrpSpPr/>
          <p:nvPr/>
        </p:nvGrpSpPr>
        <p:grpSpPr>
          <a:xfrm>
            <a:off x="5482560" y="3431372"/>
            <a:ext cx="712080" cy="211680"/>
            <a:chOff x="4503304" y="3552395"/>
            <a:chExt cx="712080" cy="21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15C70A9-0D1A-16D1-49AB-261EF9F66686}"/>
                    </a:ext>
                  </a:extLst>
                </p14:cNvPr>
                <p14:cNvContentPartPr/>
                <p14:nvPr/>
              </p14:nvContentPartPr>
              <p14:xfrm>
                <a:off x="4503304" y="3687755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15C70A9-0D1A-16D1-49AB-261EF9F6668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67304" y="365211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2C37C2B-66EC-B1F7-52D2-AAFE83B8E6EA}"/>
                    </a:ext>
                  </a:extLst>
                </p14:cNvPr>
                <p14:cNvContentPartPr/>
                <p14:nvPr/>
              </p14:nvContentPartPr>
              <p14:xfrm>
                <a:off x="4939264" y="3552395"/>
                <a:ext cx="276120" cy="211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2C37C2B-66EC-B1F7-52D2-AAFE83B8E6E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03264" y="3516755"/>
                  <a:ext cx="347760" cy="283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3387DCB-C6FD-B81F-FC7B-7EA37DD42E0F}"/>
                  </a:ext>
                </a:extLst>
              </p14:cNvPr>
              <p14:cNvContentPartPr/>
              <p14:nvPr/>
            </p14:nvContentPartPr>
            <p14:xfrm>
              <a:off x="7340520" y="3387812"/>
              <a:ext cx="143280" cy="174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3387DCB-C6FD-B81F-FC7B-7EA37DD42E0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304880" y="3352172"/>
                <a:ext cx="214920" cy="24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576DE078-3A86-AC80-C3C5-FF6871B6D1A1}"/>
              </a:ext>
            </a:extLst>
          </p:cNvPr>
          <p:cNvGrpSpPr/>
          <p:nvPr/>
        </p:nvGrpSpPr>
        <p:grpSpPr>
          <a:xfrm>
            <a:off x="6480120" y="3010892"/>
            <a:ext cx="649440" cy="103680"/>
            <a:chOff x="5500864" y="3131915"/>
            <a:chExt cx="649440" cy="10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CB1A8D3-2DD8-80C9-1F5A-1D9DDF6110BD}"/>
                    </a:ext>
                  </a:extLst>
                </p14:cNvPr>
                <p14:cNvContentPartPr/>
                <p14:nvPr/>
              </p14:nvContentPartPr>
              <p14:xfrm>
                <a:off x="6048424" y="3154595"/>
                <a:ext cx="101880" cy="81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CB1A8D3-2DD8-80C9-1F5A-1D9DDF6110B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012424" y="3118955"/>
                  <a:ext cx="1735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7298C58-5A54-54DE-A15D-27ED7CDB4915}"/>
                    </a:ext>
                  </a:extLst>
                </p14:cNvPr>
                <p14:cNvContentPartPr/>
                <p14:nvPr/>
              </p14:nvContentPartPr>
              <p14:xfrm>
                <a:off x="5500864" y="3131915"/>
                <a:ext cx="48600" cy="37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7298C58-5A54-54DE-A15D-27ED7CDB491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465224" y="3095915"/>
                  <a:ext cx="120240" cy="10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175C1E9-5B4B-AE63-CBF9-6AEA01831EE7}"/>
                  </a:ext>
                </a:extLst>
              </p14:cNvPr>
              <p14:cNvContentPartPr/>
              <p14:nvPr/>
            </p14:nvContentPartPr>
            <p14:xfrm>
              <a:off x="6768120" y="3407612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175C1E9-5B4B-AE63-CBF9-6AEA01831EE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32120" y="337161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19CDDA7-A904-7A72-513A-EF2F8DF7F61A}"/>
                  </a:ext>
                </a:extLst>
              </p14:cNvPr>
              <p14:cNvContentPartPr/>
              <p14:nvPr/>
            </p14:nvContentPartPr>
            <p14:xfrm>
              <a:off x="6481560" y="3808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19CDDA7-A904-7A72-513A-EF2F8DF7F61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45560" y="377265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326D6B7-61D3-6DFB-5409-0F343F900523}"/>
                  </a:ext>
                </a:extLst>
              </p14:cNvPr>
              <p14:cNvContentPartPr/>
              <p14:nvPr/>
            </p14:nvContentPartPr>
            <p14:xfrm>
              <a:off x="6037680" y="4138772"/>
              <a:ext cx="514080" cy="2606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326D6B7-61D3-6DFB-5409-0F343F90052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001680" y="4103132"/>
                <a:ext cx="585720" cy="33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87C5E03C-6147-0C81-3A95-8C0E4A556015}"/>
              </a:ext>
            </a:extLst>
          </p:cNvPr>
          <p:cNvGrpSpPr/>
          <p:nvPr/>
        </p:nvGrpSpPr>
        <p:grpSpPr>
          <a:xfrm>
            <a:off x="5346480" y="4054172"/>
            <a:ext cx="1271520" cy="1166400"/>
            <a:chOff x="4367224" y="4175195"/>
            <a:chExt cx="1271520" cy="11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67901E4-9082-1DAA-BEC0-2D41E2211298}"/>
                    </a:ext>
                  </a:extLst>
                </p14:cNvPr>
                <p14:cNvContentPartPr/>
                <p14:nvPr/>
              </p14:nvContentPartPr>
              <p14:xfrm>
                <a:off x="4367224" y="4175195"/>
                <a:ext cx="189360" cy="11664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67901E4-9082-1DAA-BEC0-2D41E221129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31224" y="4139195"/>
                  <a:ext cx="261000" cy="12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353670D-AB02-45D2-FEF8-F11E3F657D49}"/>
                    </a:ext>
                  </a:extLst>
                </p14:cNvPr>
                <p14:cNvContentPartPr/>
                <p14:nvPr/>
              </p14:nvContentPartPr>
              <p14:xfrm>
                <a:off x="4605544" y="4732835"/>
                <a:ext cx="182880" cy="3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353670D-AB02-45D2-FEF8-F11E3F657D4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569544" y="4696835"/>
                  <a:ext cx="2545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1E736A3-0801-65A1-273A-19E5E1751A27}"/>
                    </a:ext>
                  </a:extLst>
                </p14:cNvPr>
                <p14:cNvContentPartPr/>
                <p14:nvPr/>
              </p14:nvContentPartPr>
              <p14:xfrm>
                <a:off x="5015584" y="4789715"/>
                <a:ext cx="623160" cy="82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1E736A3-0801-65A1-273A-19E5E1751A2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979584" y="4754075"/>
                  <a:ext cx="694800" cy="15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5DD2EC4-FE67-D53B-DE8B-E692B929ADEC}"/>
                  </a:ext>
                </a:extLst>
              </p14:cNvPr>
              <p14:cNvContentPartPr/>
              <p14:nvPr/>
            </p14:nvContentPartPr>
            <p14:xfrm>
              <a:off x="6027960" y="5009972"/>
              <a:ext cx="534600" cy="108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5DD2EC4-FE67-D53B-DE8B-E692B929ADE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991960" y="4974332"/>
                <a:ext cx="60624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C901D27-997C-F2E4-27DC-3143144CD0A8}"/>
                  </a:ext>
                </a:extLst>
              </p14:cNvPr>
              <p14:cNvContentPartPr/>
              <p14:nvPr/>
            </p14:nvContentPartPr>
            <p14:xfrm>
              <a:off x="4732320" y="1881932"/>
              <a:ext cx="2727360" cy="6901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C901D27-997C-F2E4-27DC-3143144CD0A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696320" y="1845932"/>
                <a:ext cx="2799000" cy="76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08930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B1D9A6-EB64-80DC-94B6-870A4437777B}"/>
              </a:ext>
            </a:extLst>
          </p:cNvPr>
          <p:cNvSpPr txBox="1"/>
          <p:nvPr/>
        </p:nvSpPr>
        <p:spPr>
          <a:xfrm>
            <a:off x="1822555" y="6293224"/>
            <a:ext cx="8546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https://</a:t>
            </a:r>
            <a:r>
              <a:rPr lang="en-US" sz="1600" dirty="0" err="1">
                <a:solidFill>
                  <a:schemeClr val="bg1"/>
                </a:solidFill>
              </a:rPr>
              <a:t>www.nytimes.com</a:t>
            </a:r>
            <a:r>
              <a:rPr lang="en-US" sz="1600" dirty="0">
                <a:solidFill>
                  <a:schemeClr val="bg1"/>
                </a:solidFill>
              </a:rPr>
              <a:t>/interactive/2020/08/11/opinion/us-coronavirus-black-</a:t>
            </a:r>
            <a:r>
              <a:rPr lang="en-US" sz="1600" dirty="0" err="1">
                <a:solidFill>
                  <a:schemeClr val="bg1"/>
                </a:solidFill>
              </a:rPr>
              <a:t>mortality.html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041E6F-4FF7-21D1-2DE4-96B882EDE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59441"/>
            <a:ext cx="77724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208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A3893-B98B-43E5-9B77-260EE4F1C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“what that is” vs “why that is”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F6ECE-FB26-2FBE-D668-C5437D776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Here’s </a:t>
            </a:r>
            <a:r>
              <a:rPr lang="en-US" i="1" dirty="0"/>
              <a:t>what</a:t>
            </a:r>
            <a:r>
              <a:rPr lang="en-US" dirty="0"/>
              <a:t> this data point is: </a:t>
            </a:r>
            <a:r>
              <a:rPr lang="en-US" b="1" dirty="0"/>
              <a:t>Texas</a:t>
            </a:r>
          </a:p>
          <a:p>
            <a:r>
              <a:rPr lang="en-US" dirty="0"/>
              <a:t>Here’s </a:t>
            </a:r>
            <a:r>
              <a:rPr lang="en-US" i="1" dirty="0"/>
              <a:t>why</a:t>
            </a:r>
            <a:r>
              <a:rPr lang="en-US" dirty="0"/>
              <a:t> this data point is here: </a:t>
            </a:r>
            <a:r>
              <a:rPr lang="en-US" b="1" dirty="0"/>
              <a:t>Texas has a lot of cattle farms</a:t>
            </a:r>
          </a:p>
          <a:p>
            <a:r>
              <a:rPr lang="en-US" dirty="0"/>
              <a:t>A little bit of both: </a:t>
            </a:r>
            <a:r>
              <a:rPr lang="en-US" b="1" dirty="0"/>
              <a:t>Texas, 4lb</a:t>
            </a:r>
          </a:p>
          <a:p>
            <a:pPr>
              <a:spcBef>
                <a:spcPts val="7000"/>
              </a:spcBef>
            </a:pPr>
            <a:r>
              <a:rPr lang="en-US" dirty="0"/>
              <a:t>You’re deciding between </a:t>
            </a:r>
            <a:r>
              <a:rPr lang="en-US" b="1" dirty="0"/>
              <a:t>narrative</a:t>
            </a:r>
            <a:r>
              <a:rPr lang="en-US" dirty="0"/>
              <a:t> or </a:t>
            </a:r>
            <a:r>
              <a:rPr lang="en-US" b="1" dirty="0"/>
              <a:t>data-driven </a:t>
            </a:r>
            <a:r>
              <a:rPr lang="en-US" dirty="0"/>
              <a:t>(either is fine!)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104F21-FB17-15BE-C86B-BA9E301B0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99478">
            <a:off x="7273435" y="4799203"/>
            <a:ext cx="2787814" cy="20749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0341D2-C6DB-9A3D-195E-70CB3B19E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97808">
            <a:off x="4055874" y="4894186"/>
            <a:ext cx="2383778" cy="180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6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41900-A74A-C5A3-44F7-C0E93CC4D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annotate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1287A-B86B-0377-C17F-AE58078EC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Complicated graphics?</a:t>
            </a:r>
          </a:p>
          <a:p>
            <a:pPr lvl="1"/>
            <a:r>
              <a:rPr lang="en-US" dirty="0"/>
              <a:t>No, you should probably just split them up</a:t>
            </a:r>
          </a:p>
          <a:p>
            <a:pPr lvl="1"/>
            <a:r>
              <a:rPr lang="en-US" dirty="0"/>
              <a:t>Annotations are </a:t>
            </a:r>
            <a:r>
              <a:rPr lang="en-US" i="1" dirty="0"/>
              <a:t>not</a:t>
            </a:r>
            <a:r>
              <a:rPr lang="en-US" dirty="0"/>
              <a:t> an excuse for lack of curation</a:t>
            </a:r>
          </a:p>
          <a:p>
            <a:pPr lvl="1"/>
            <a:r>
              <a:rPr lang="en-US" dirty="0"/>
              <a:t>I bet every one of your visuals could be 2-3 smaller graphics</a:t>
            </a:r>
          </a:p>
          <a:p>
            <a:pPr lvl="1"/>
            <a:r>
              <a:rPr lang="en-US" dirty="0"/>
              <a:t>But sure, okay, annotate it, it’ll help</a:t>
            </a:r>
          </a:p>
          <a:p>
            <a:pPr lvl="1"/>
            <a:endParaRPr lang="en-US" dirty="0"/>
          </a:p>
          <a:p>
            <a:r>
              <a:rPr lang="en-US" b="1" dirty="0"/>
              <a:t>Simple graphics?</a:t>
            </a:r>
          </a:p>
          <a:p>
            <a:pPr lvl="1"/>
            <a:r>
              <a:rPr lang="en-US" dirty="0"/>
              <a:t>Honestly, you can annotate anything</a:t>
            </a:r>
          </a:p>
          <a:p>
            <a:pPr lvl="1"/>
            <a:r>
              <a:rPr lang="en-US" dirty="0"/>
              <a:t>Provides a “thought about” or “lived in” a feel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54E7813-8272-3C0F-3979-6C28AA125649}"/>
              </a:ext>
            </a:extLst>
          </p:cNvPr>
          <p:cNvGrpSpPr/>
          <p:nvPr/>
        </p:nvGrpSpPr>
        <p:grpSpPr>
          <a:xfrm>
            <a:off x="8106904" y="4506035"/>
            <a:ext cx="2977560" cy="1711440"/>
            <a:chOff x="8106904" y="4506035"/>
            <a:chExt cx="2977560" cy="171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8B08C57-085F-26DC-054D-244CFA09EBCE}"/>
                    </a:ext>
                  </a:extLst>
                </p14:cNvPr>
                <p14:cNvContentPartPr/>
                <p14:nvPr/>
              </p14:nvContentPartPr>
              <p14:xfrm>
                <a:off x="8106904" y="4506035"/>
                <a:ext cx="2977560" cy="1711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8B08C57-085F-26DC-054D-244CFA09EBC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070904" y="4470395"/>
                  <a:ext cx="3049200" cy="178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8E0A9FF-0DCA-FCB3-F974-55D803F602F7}"/>
                    </a:ext>
                  </a:extLst>
                </p14:cNvPr>
                <p14:cNvContentPartPr/>
                <p14:nvPr/>
              </p14:nvContentPartPr>
              <p14:xfrm>
                <a:off x="8170264" y="4684235"/>
                <a:ext cx="331560" cy="488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8E0A9FF-0DCA-FCB3-F974-55D803F602F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134624" y="4648595"/>
                  <a:ext cx="403200" cy="5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C0A6130-38C1-BFF5-4714-27F474D9B1D0}"/>
                    </a:ext>
                  </a:extLst>
                </p14:cNvPr>
                <p14:cNvContentPartPr/>
                <p14:nvPr/>
              </p14:nvContentPartPr>
              <p14:xfrm>
                <a:off x="8150824" y="5388035"/>
                <a:ext cx="2196360" cy="514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C0A6130-38C1-BFF5-4714-27F474D9B1D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15184" y="5352035"/>
                  <a:ext cx="2268000" cy="58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E1F36FF-CC1D-8605-8514-60BB86CF6BC2}"/>
              </a:ext>
            </a:extLst>
          </p:cNvPr>
          <p:cNvGrpSpPr/>
          <p:nvPr/>
        </p:nvGrpSpPr>
        <p:grpSpPr>
          <a:xfrm>
            <a:off x="8995384" y="1286915"/>
            <a:ext cx="2497680" cy="1836720"/>
            <a:chOff x="8995384" y="1286915"/>
            <a:chExt cx="2497680" cy="183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14AE295-1277-4AE8-B444-D860E66F5CD5}"/>
                    </a:ext>
                  </a:extLst>
                </p14:cNvPr>
                <p14:cNvContentPartPr/>
                <p14:nvPr/>
              </p14:nvContentPartPr>
              <p14:xfrm>
                <a:off x="10268704" y="3123275"/>
                <a:ext cx="3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14AE295-1277-4AE8-B444-D860E66F5CD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232704" y="308727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F77B031-C92E-1D8B-A92D-AAA55EB264CC}"/>
                    </a:ext>
                  </a:extLst>
                </p14:cNvPr>
                <p14:cNvContentPartPr/>
                <p14:nvPr/>
              </p14:nvContentPartPr>
              <p14:xfrm>
                <a:off x="9910864" y="1491035"/>
                <a:ext cx="528120" cy="401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F77B031-C92E-1D8B-A92D-AAA55EB264C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874864" y="1455395"/>
                  <a:ext cx="59976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CF7A087-C17C-D6FE-2FA5-EC38634AF8E9}"/>
                    </a:ext>
                  </a:extLst>
                </p14:cNvPr>
                <p14:cNvContentPartPr/>
                <p14:nvPr/>
              </p14:nvContentPartPr>
              <p14:xfrm>
                <a:off x="9699544" y="2032475"/>
                <a:ext cx="282600" cy="252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CF7A087-C17C-D6FE-2FA5-EC38634AF8E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63544" y="1996475"/>
                  <a:ext cx="35424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A6EA43A-9725-1F2B-2E8B-B6324B7E4809}"/>
                    </a:ext>
                  </a:extLst>
                </p14:cNvPr>
                <p14:cNvContentPartPr/>
                <p14:nvPr/>
              </p14:nvContentPartPr>
              <p14:xfrm>
                <a:off x="10085104" y="2165675"/>
                <a:ext cx="159480" cy="162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A6EA43A-9725-1F2B-2E8B-B6324B7E480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49104" y="2129675"/>
                  <a:ext cx="2311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D58E2AD-2580-6529-7C5D-CEDCF0BCD238}"/>
                    </a:ext>
                  </a:extLst>
                </p14:cNvPr>
                <p14:cNvContentPartPr/>
                <p14:nvPr/>
              </p14:nvContentPartPr>
              <p14:xfrm>
                <a:off x="10469584" y="2009435"/>
                <a:ext cx="244440" cy="214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D58E2AD-2580-6529-7C5D-CEDCF0BCD23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433584" y="1973435"/>
                  <a:ext cx="3160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00A06E8-1645-9B29-00E1-09BA1F14F8DE}"/>
                    </a:ext>
                  </a:extLst>
                </p14:cNvPr>
                <p14:cNvContentPartPr/>
                <p14:nvPr/>
              </p14:nvContentPartPr>
              <p14:xfrm>
                <a:off x="9993304" y="2519555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00A06E8-1645-9B29-00E1-09BA1F14F8D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957304" y="248391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2865DEB-3A99-9B00-5D8A-41C5CA7B4547}"/>
                    </a:ext>
                  </a:extLst>
                </p14:cNvPr>
                <p14:cNvContentPartPr/>
                <p14:nvPr/>
              </p14:nvContentPartPr>
              <p14:xfrm>
                <a:off x="10710784" y="1550435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2865DEB-3A99-9B00-5D8A-41C5CA7B454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675144" y="151443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A6E0F29-7907-005F-4BB3-C850DED475A9}"/>
                    </a:ext>
                  </a:extLst>
                </p14:cNvPr>
                <p14:cNvContentPartPr/>
                <p14:nvPr/>
              </p14:nvContentPartPr>
              <p14:xfrm>
                <a:off x="10392544" y="2424155"/>
                <a:ext cx="528480" cy="441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A6E0F29-7907-005F-4BB3-C850DED475A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356544" y="2388515"/>
                  <a:ext cx="60012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119FC2C-D5AA-B422-2C71-A6D2A56F9AEA}"/>
                    </a:ext>
                  </a:extLst>
                </p14:cNvPr>
                <p14:cNvContentPartPr/>
                <p14:nvPr/>
              </p14:nvContentPartPr>
              <p14:xfrm>
                <a:off x="11034064" y="2047595"/>
                <a:ext cx="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119FC2C-D5AA-B422-2C71-A6D2A56F9AE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998064" y="201195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825212C-7639-B658-4E9F-C9A6AB87585D}"/>
                    </a:ext>
                  </a:extLst>
                </p14:cNvPr>
                <p14:cNvContentPartPr/>
                <p14:nvPr/>
              </p14:nvContentPartPr>
              <p14:xfrm>
                <a:off x="10092664" y="2828795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825212C-7639-B658-4E9F-C9A6AB87585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057024" y="279315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2E481CD-F59D-8598-ED3B-181EC47EA5CA}"/>
                    </a:ext>
                  </a:extLst>
                </p14:cNvPr>
                <p14:cNvContentPartPr/>
                <p14:nvPr/>
              </p14:nvContentPartPr>
              <p14:xfrm>
                <a:off x="9655264" y="2654915"/>
                <a:ext cx="36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2E481CD-F59D-8598-ED3B-181EC47EA5C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19624" y="261891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E55BD6B-E708-8535-FC92-7E279FB02F20}"/>
                    </a:ext>
                  </a:extLst>
                </p14:cNvPr>
                <p14:cNvContentPartPr/>
                <p14:nvPr/>
              </p14:nvContentPartPr>
              <p14:xfrm>
                <a:off x="9553384" y="2580755"/>
                <a:ext cx="298440" cy="196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E55BD6B-E708-8535-FC92-7E279FB02F2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517744" y="2544755"/>
                  <a:ext cx="37008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03DD1F9-FA4F-6EBC-EB7F-444F05C2A1BF}"/>
                    </a:ext>
                  </a:extLst>
                </p14:cNvPr>
                <p14:cNvContentPartPr/>
                <p14:nvPr/>
              </p14:nvContentPartPr>
              <p14:xfrm>
                <a:off x="9654904" y="1286915"/>
                <a:ext cx="21960" cy="558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03DD1F9-FA4F-6EBC-EB7F-444F05C2A1B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619264" y="1250915"/>
                  <a:ext cx="93600" cy="63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644314D-B4FE-AFBA-54C3-E91F48A69173}"/>
                    </a:ext>
                  </a:extLst>
                </p14:cNvPr>
                <p14:cNvContentPartPr/>
                <p14:nvPr/>
              </p14:nvContentPartPr>
              <p14:xfrm>
                <a:off x="9838864" y="2928155"/>
                <a:ext cx="360" cy="1944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644314D-B4FE-AFBA-54C3-E91F48A6917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803224" y="2892515"/>
                  <a:ext cx="720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307C686-129B-82AA-C3C5-E81C9EAED2DF}"/>
                    </a:ext>
                  </a:extLst>
                </p14:cNvPr>
                <p14:cNvContentPartPr/>
                <p14:nvPr/>
              </p14:nvContentPartPr>
              <p14:xfrm>
                <a:off x="8995384" y="2171435"/>
                <a:ext cx="572400" cy="410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307C686-129B-82AA-C3C5-E81C9EAED2D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959384" y="2135435"/>
                  <a:ext cx="6440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6F1986C-B575-B9C6-C5D8-504219AFAD85}"/>
                    </a:ext>
                  </a:extLst>
                </p14:cNvPr>
                <p14:cNvContentPartPr/>
                <p14:nvPr/>
              </p14:nvContentPartPr>
              <p14:xfrm>
                <a:off x="10876024" y="1952915"/>
                <a:ext cx="617040" cy="95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6F1986C-B575-B9C6-C5D8-504219AFAD8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840384" y="1917275"/>
                  <a:ext cx="6886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A99C1F6-4B12-8E80-2BB2-86FB7D82ED12}"/>
                    </a:ext>
                  </a:extLst>
                </p14:cNvPr>
                <p14:cNvContentPartPr/>
                <p14:nvPr/>
              </p14:nvContentPartPr>
              <p14:xfrm>
                <a:off x="9054064" y="1418675"/>
                <a:ext cx="222480" cy="163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A99C1F6-4B12-8E80-2BB2-86FB7D82ED1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018064" y="1382675"/>
                  <a:ext cx="2941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9C8CC1E-2C29-99DE-5AE5-578131591160}"/>
                    </a:ext>
                  </a:extLst>
                </p14:cNvPr>
                <p14:cNvContentPartPr/>
                <p14:nvPr/>
              </p14:nvContentPartPr>
              <p14:xfrm>
                <a:off x="9188704" y="2391395"/>
                <a:ext cx="157680" cy="148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9C8CC1E-2C29-99DE-5AE5-57813159116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153064" y="2355395"/>
                  <a:ext cx="229320" cy="22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F5EB36B4-C8B9-03E7-A117-24C8D0F1CC9E}"/>
                  </a:ext>
                </a:extLst>
              </p14:cNvPr>
              <p14:cNvContentPartPr/>
              <p14:nvPr/>
            </p14:nvContentPartPr>
            <p14:xfrm>
              <a:off x="10315144" y="1039595"/>
              <a:ext cx="423360" cy="3700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F5EB36B4-C8B9-03E7-A117-24C8D0F1CC9E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279504" y="1003595"/>
                <a:ext cx="495000" cy="44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D8F0D9B3-4603-4B99-821E-BDB529C13D5E}"/>
                  </a:ext>
                </a:extLst>
              </p14:cNvPr>
              <p14:cNvContentPartPr/>
              <p14:nvPr/>
            </p14:nvContentPartPr>
            <p14:xfrm>
              <a:off x="11143144" y="2597675"/>
              <a:ext cx="357120" cy="1497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D8F0D9B3-4603-4B99-821E-BDB529C13D5E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1107144" y="2561675"/>
                <a:ext cx="42876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9E154761-853F-0659-EEAC-EC063176096C}"/>
                  </a:ext>
                </a:extLst>
              </p14:cNvPr>
              <p14:cNvContentPartPr/>
              <p14:nvPr/>
            </p14:nvContentPartPr>
            <p14:xfrm>
              <a:off x="11215864" y="2929595"/>
              <a:ext cx="110160" cy="3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9E154761-853F-0659-EEAC-EC063176096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1179864" y="2893955"/>
                <a:ext cx="1818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4F6D1BD0-8628-9A81-C5AB-7F2A68DAC7D4}"/>
                  </a:ext>
                </a:extLst>
              </p14:cNvPr>
              <p14:cNvContentPartPr/>
              <p14:nvPr/>
            </p14:nvContentPartPr>
            <p14:xfrm>
              <a:off x="9725824" y="4574795"/>
              <a:ext cx="19440" cy="6382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4F6D1BD0-8628-9A81-C5AB-7F2A68DAC7D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690184" y="4538795"/>
                <a:ext cx="91080" cy="70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48E7DEE8-741F-AECF-B692-51B6EC66B3EF}"/>
                  </a:ext>
                </a:extLst>
              </p14:cNvPr>
              <p14:cNvContentPartPr/>
              <p14:nvPr/>
            </p14:nvContentPartPr>
            <p14:xfrm>
              <a:off x="9774424" y="5515115"/>
              <a:ext cx="360" cy="1137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48E7DEE8-741F-AECF-B692-51B6EC66B3EF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738784" y="5479115"/>
                <a:ext cx="7200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13675CA0-3C8F-3A07-0F74-6CC2054226D6}"/>
                  </a:ext>
                </a:extLst>
              </p14:cNvPr>
              <p14:cNvContentPartPr/>
              <p14:nvPr/>
            </p14:nvContentPartPr>
            <p14:xfrm>
              <a:off x="9880264" y="4450235"/>
              <a:ext cx="650520" cy="1803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13675CA0-3C8F-3A07-0F74-6CC2054226D6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9844264" y="4414595"/>
                <a:ext cx="72216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055AD0EC-A27A-5367-F41C-206F2528CBF6}"/>
              </a:ext>
            </a:extLst>
          </p:cNvPr>
          <p:cNvGrpSpPr/>
          <p:nvPr/>
        </p:nvGrpSpPr>
        <p:grpSpPr>
          <a:xfrm>
            <a:off x="9923824" y="4754435"/>
            <a:ext cx="722160" cy="367200"/>
            <a:chOff x="9923824" y="4754435"/>
            <a:chExt cx="722160" cy="36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3FEB9D9-FBA1-9CCD-1E26-12A7BED77E6A}"/>
                    </a:ext>
                  </a:extLst>
                </p14:cNvPr>
                <p14:cNvContentPartPr/>
                <p14:nvPr/>
              </p14:nvContentPartPr>
              <p14:xfrm>
                <a:off x="9923824" y="4754435"/>
                <a:ext cx="722160" cy="126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3FEB9D9-FBA1-9CCD-1E26-12A7BED77E6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888184" y="4718795"/>
                  <a:ext cx="7938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9CEDC1E-B035-CA1D-DB54-1FFA97D581A9}"/>
                    </a:ext>
                  </a:extLst>
                </p14:cNvPr>
                <p14:cNvContentPartPr/>
                <p14:nvPr/>
              </p14:nvContentPartPr>
              <p14:xfrm>
                <a:off x="9959104" y="5039555"/>
                <a:ext cx="601920" cy="820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9CEDC1E-B035-CA1D-DB54-1FFA97D581A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923104" y="5003555"/>
                  <a:ext cx="673560" cy="153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0667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7FF399-7BAE-B091-5F9D-F7A8F6604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677" y="485238"/>
            <a:ext cx="8658646" cy="5887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320612-075B-FEC2-7A02-2D6FC6CDBBE6}"/>
              </a:ext>
            </a:extLst>
          </p:cNvPr>
          <p:cNvSpPr txBox="1"/>
          <p:nvPr/>
        </p:nvSpPr>
        <p:spPr>
          <a:xfrm>
            <a:off x="2451508" y="6438853"/>
            <a:ext cx="7288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https://</a:t>
            </a:r>
            <a:r>
              <a:rPr lang="en-US" sz="1600" dirty="0" err="1">
                <a:solidFill>
                  <a:schemeClr val="bg1"/>
                </a:solidFill>
              </a:rPr>
              <a:t>www.nytimes.com</a:t>
            </a:r>
            <a:r>
              <a:rPr lang="en-US" sz="1600" dirty="0">
                <a:solidFill>
                  <a:schemeClr val="bg1"/>
                </a:solidFill>
              </a:rPr>
              <a:t>/interactive/2023/12/11/upshot/nighttime-</a:t>
            </a:r>
            <a:r>
              <a:rPr lang="en-US" sz="1600" dirty="0" err="1">
                <a:solidFill>
                  <a:schemeClr val="bg1"/>
                </a:solidFill>
              </a:rPr>
              <a:t>deaths.html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399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1EE674-F65E-7F41-8D68-C099C9643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0"/>
            <a:ext cx="85725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82FF1F-B54D-CE4B-85AA-FCA2D2834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0555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A09D7-0E5C-7FD4-A6FF-111484E7A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9611C0-6253-794D-AC42-561CACE45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535" y="1681469"/>
            <a:ext cx="9542929" cy="29033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A0C8A8-17F1-7C68-A992-2BB4554E1A31}"/>
              </a:ext>
            </a:extLst>
          </p:cNvPr>
          <p:cNvSpPr txBox="1"/>
          <p:nvPr/>
        </p:nvSpPr>
        <p:spPr>
          <a:xfrm>
            <a:off x="1950923" y="6293224"/>
            <a:ext cx="8290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https://</a:t>
            </a:r>
            <a:r>
              <a:rPr lang="en-US" sz="1600" dirty="0" err="1">
                <a:solidFill>
                  <a:schemeClr val="bg1"/>
                </a:solidFill>
              </a:rPr>
              <a:t>www.washingtonpost.com</a:t>
            </a:r>
            <a:r>
              <a:rPr lang="en-US" sz="1600" dirty="0">
                <a:solidFill>
                  <a:schemeClr val="bg1"/>
                </a:solidFill>
              </a:rPr>
              <a:t>/wellness/interactive/2022/coffee-vs-tea-nutrition-health/</a:t>
            </a:r>
          </a:p>
        </p:txBody>
      </p:sp>
    </p:spTree>
    <p:extLst>
      <p:ext uri="{BB962C8B-B14F-4D97-AF65-F5344CB8AC3E}">
        <p14:creationId xmlns:p14="http://schemas.microsoft.com/office/powerpoint/2010/main" val="11236263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7CB1E-C199-5E52-117B-0E57A139C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annotate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3CE28-83D5-E89C-7BC8-383E9B914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Flourish:</a:t>
            </a:r>
            <a:r>
              <a:rPr lang="en-US" dirty="0"/>
              <a:t> Use the pencil icon -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details here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b="1" dirty="0" err="1"/>
              <a:t>Datawrapper</a:t>
            </a:r>
            <a:r>
              <a:rPr lang="en-US" b="1" dirty="0"/>
              <a:t>:</a:t>
            </a:r>
            <a:r>
              <a:rPr lang="en-US" dirty="0"/>
              <a:t> Annotations tab – 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details here</a:t>
            </a:r>
            <a:endParaRPr lang="en-US" sz="2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b="1" dirty="0"/>
              <a:t>Bonus:</a:t>
            </a:r>
            <a:r>
              <a:rPr lang="en-US" dirty="0"/>
              <a:t> you can also use them to add measurement types for axes</a:t>
            </a:r>
          </a:p>
          <a:p>
            <a:r>
              <a:rPr lang="en-US" b="1" dirty="0"/>
              <a:t>Altair</a:t>
            </a:r>
            <a:r>
              <a:rPr lang="en-US" dirty="0"/>
              <a:t>: </a:t>
            </a:r>
            <a:r>
              <a:rPr lang="en-US" sz="2000" dirty="0" err="1">
                <a:highlight>
                  <a:srgbClr val="800080"/>
                </a:highlight>
                <a:latin typeface="Lucida Console" panose="020B0609040504020204" pitchFamily="49" charset="0"/>
              </a:rPr>
              <a:t>mark_text</a:t>
            </a:r>
            <a:r>
              <a:rPr lang="en-US" dirty="0"/>
              <a:t> (potentially with </a:t>
            </a:r>
            <a:r>
              <a:rPr lang="en-US" sz="2000" dirty="0" err="1">
                <a:highlight>
                  <a:srgbClr val="800080"/>
                </a:highlight>
                <a:latin typeface="Lucida Console" panose="020B0609040504020204" pitchFamily="49" charset="0"/>
              </a:rPr>
              <a:t>transform_filter</a:t>
            </a:r>
            <a:r>
              <a:rPr lang="en-US" dirty="0"/>
              <a:t>)</a:t>
            </a:r>
            <a:endParaRPr lang="en-US" dirty="0">
              <a:highlight>
                <a:srgbClr val="800080"/>
              </a:highlight>
              <a:latin typeface="Lucida Console" panose="020B0609040504020204" pitchFamily="49" charset="0"/>
            </a:endParaRPr>
          </a:p>
          <a:p>
            <a:endParaRPr lang="en-US" sz="2000" dirty="0"/>
          </a:p>
          <a:p>
            <a:r>
              <a:rPr lang="en-US" sz="2000" dirty="0"/>
              <a:t>A few links at https://</a:t>
            </a:r>
            <a:r>
              <a:rPr lang="en-US" sz="2000" dirty="0" err="1"/>
              <a:t>jonathansoma.com</a:t>
            </a:r>
            <a:r>
              <a:rPr lang="en-US" sz="2000" dirty="0"/>
              <a:t>/everything/visuals/annotations/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966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91978-5DEC-C404-0950-3615D9736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wisdom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B9A16-D8F8-C46A-48E0-9918012EE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2677" y="2891117"/>
            <a:ext cx="6566646" cy="2855539"/>
          </a:xfrm>
        </p:spPr>
        <p:txBody>
          <a:bodyPr/>
          <a:lstStyle/>
          <a:p>
            <a:pPr algn="ctr"/>
            <a:r>
              <a:rPr lang="en-US" dirty="0"/>
              <a:t>Annotations are the primary reason why you move away from tooling</a:t>
            </a:r>
          </a:p>
        </p:txBody>
      </p:sp>
    </p:spTree>
    <p:extLst>
      <p:ext uri="{BB962C8B-B14F-4D97-AF65-F5344CB8AC3E}">
        <p14:creationId xmlns:p14="http://schemas.microsoft.com/office/powerpoint/2010/main" val="239555479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31409-3314-2D18-E7E6-164242E99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07889E-68C9-D5F3-AC30-0D972797E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165" y="1844929"/>
            <a:ext cx="9005047" cy="48201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70AE6C-395F-2BE4-AC29-1B6DE78BE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03326">
            <a:off x="120005" y="436339"/>
            <a:ext cx="5720321" cy="16794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6E6D99-4BFB-9AC9-249A-39A387889AA3}"/>
              </a:ext>
            </a:extLst>
          </p:cNvPr>
          <p:cNvSpPr txBox="1"/>
          <p:nvPr/>
        </p:nvSpPr>
        <p:spPr>
          <a:xfrm>
            <a:off x="7140388" y="761063"/>
            <a:ext cx="3934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https://</a:t>
            </a:r>
            <a:r>
              <a:rPr lang="en-US" sz="1600" dirty="0" err="1">
                <a:solidFill>
                  <a:schemeClr val="bg1"/>
                </a:solidFill>
              </a:rPr>
              <a:t>blog.datawrapper.de</a:t>
            </a:r>
            <a:r>
              <a:rPr lang="en-US" sz="1600" dirty="0">
                <a:solidFill>
                  <a:schemeClr val="bg1"/>
                </a:solidFill>
              </a:rPr>
              <a:t>/readers-time/</a:t>
            </a:r>
          </a:p>
        </p:txBody>
      </p:sp>
    </p:spTree>
    <p:extLst>
      <p:ext uri="{BB962C8B-B14F-4D97-AF65-F5344CB8AC3E}">
        <p14:creationId xmlns:p14="http://schemas.microsoft.com/office/powerpoint/2010/main" val="15943467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D1227D-3310-417C-997F-F4DE9D717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06235" y="-174811"/>
            <a:ext cx="16019103" cy="857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075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572449-EC2C-537A-BE15-770481584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076" y="306904"/>
            <a:ext cx="9309847" cy="57607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25C5BE-DD5E-41C1-40B8-62489C4B7787}"/>
              </a:ext>
            </a:extLst>
          </p:cNvPr>
          <p:cNvSpPr txBox="1"/>
          <p:nvPr/>
        </p:nvSpPr>
        <p:spPr>
          <a:xfrm>
            <a:off x="1569889" y="6293224"/>
            <a:ext cx="9052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https://</a:t>
            </a:r>
            <a:r>
              <a:rPr lang="en-US" sz="1600" dirty="0" err="1">
                <a:solidFill>
                  <a:schemeClr val="bg1"/>
                </a:solidFill>
              </a:rPr>
              <a:t>www.nytimes.com</a:t>
            </a:r>
            <a:r>
              <a:rPr lang="en-US" sz="1600" dirty="0">
                <a:solidFill>
                  <a:schemeClr val="bg1"/>
                </a:solidFill>
              </a:rPr>
              <a:t>/interactive/2017/09/22/climate/arctic-sea-ice-shrinking-trend-</a:t>
            </a:r>
            <a:r>
              <a:rPr lang="en-US" sz="1600" dirty="0" err="1">
                <a:solidFill>
                  <a:schemeClr val="bg1"/>
                </a:solidFill>
              </a:rPr>
              <a:t>watch.html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81992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C9DBCF-8B7A-CBA9-4AF0-B6316AFE5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476" y="601627"/>
            <a:ext cx="9767047" cy="53880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D7D173-3617-CBA9-2373-E9A374A434A1}"/>
              </a:ext>
            </a:extLst>
          </p:cNvPr>
          <p:cNvSpPr txBox="1"/>
          <p:nvPr/>
        </p:nvSpPr>
        <p:spPr>
          <a:xfrm>
            <a:off x="2296883" y="6293224"/>
            <a:ext cx="75982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https://</a:t>
            </a:r>
            <a:r>
              <a:rPr lang="en-US" sz="1600" dirty="0" err="1">
                <a:solidFill>
                  <a:schemeClr val="bg1"/>
                </a:solidFill>
              </a:rPr>
              <a:t>www.nytimes.com</a:t>
            </a:r>
            <a:r>
              <a:rPr lang="en-US" sz="1600" dirty="0">
                <a:solidFill>
                  <a:schemeClr val="bg1"/>
                </a:solidFill>
              </a:rPr>
              <a:t>/interactive/2018/03/23/climate/arctic-ice-</a:t>
            </a:r>
            <a:r>
              <a:rPr lang="en-US" sz="1600" dirty="0" err="1">
                <a:solidFill>
                  <a:schemeClr val="bg1"/>
                </a:solidFill>
              </a:rPr>
              <a:t>maximum.html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98268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8B4D52-FF3E-487A-1A13-20AE56C09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04761"/>
            <a:ext cx="7772400" cy="50450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3BB3AC-A504-84FD-60C9-FB2294288BCD}"/>
              </a:ext>
            </a:extLst>
          </p:cNvPr>
          <p:cNvSpPr txBox="1"/>
          <p:nvPr/>
        </p:nvSpPr>
        <p:spPr>
          <a:xfrm>
            <a:off x="2429901" y="6293224"/>
            <a:ext cx="73321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https://</a:t>
            </a:r>
            <a:r>
              <a:rPr lang="en-US" sz="1600" dirty="0" err="1">
                <a:solidFill>
                  <a:schemeClr val="bg1"/>
                </a:solidFill>
              </a:rPr>
              <a:t>www.nytimes.com</a:t>
            </a:r>
            <a:r>
              <a:rPr lang="en-US" sz="1600" dirty="0">
                <a:solidFill>
                  <a:schemeClr val="bg1"/>
                </a:solidFill>
              </a:rPr>
              <a:t>/2023/10/04/climate/</a:t>
            </a:r>
            <a:r>
              <a:rPr lang="en-US" sz="1600" dirty="0" err="1">
                <a:solidFill>
                  <a:schemeClr val="bg1"/>
                </a:solidFill>
              </a:rPr>
              <a:t>antarctic</a:t>
            </a:r>
            <a:r>
              <a:rPr lang="en-US" sz="1600" dirty="0">
                <a:solidFill>
                  <a:schemeClr val="bg1"/>
                </a:solidFill>
              </a:rPr>
              <a:t>-sea-ice-record-</a:t>
            </a:r>
            <a:r>
              <a:rPr lang="en-US" sz="1600" dirty="0" err="1">
                <a:solidFill>
                  <a:schemeClr val="bg1"/>
                </a:solidFill>
              </a:rPr>
              <a:t>low.html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1458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0F3CD-2D85-613C-A228-AE4E39763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2C5E09-4D54-5AD6-B8A9-64134ACB137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60712" y="2056209"/>
            <a:ext cx="8870576" cy="2745582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Modern No. 20" panose="02070704070505020303" pitchFamily="18" charset="77"/>
              </a:rPr>
              <a:t>Why annotate</a:t>
            </a:r>
          </a:p>
          <a:p>
            <a:pPr algn="ctr"/>
            <a:r>
              <a:rPr lang="en-US" sz="4000" dirty="0">
                <a:latin typeface="Modern No. 20" panose="02070704070505020303" pitchFamily="18" charset="77"/>
              </a:rPr>
              <a:t>What to annotate</a:t>
            </a:r>
          </a:p>
          <a:p>
            <a:pPr algn="ctr"/>
            <a:r>
              <a:rPr lang="en-US" sz="4000" dirty="0">
                <a:latin typeface="Modern No. 20" panose="02070704070505020303" pitchFamily="18" charset="77"/>
              </a:rPr>
              <a:t>When to annotate</a:t>
            </a:r>
          </a:p>
          <a:p>
            <a:pPr algn="ctr"/>
            <a:r>
              <a:rPr lang="en-US" sz="4000" dirty="0">
                <a:latin typeface="Modern No. 20" panose="02070704070505020303" pitchFamily="18" charset="77"/>
              </a:rPr>
              <a:t>How to annotate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7E5BD3D-B418-8F5B-A59F-CCB020DF293A}"/>
                  </a:ext>
                </a:extLst>
              </p14:cNvPr>
              <p14:cNvContentPartPr/>
              <p14:nvPr/>
            </p14:nvContentPartPr>
            <p14:xfrm rot="20809636">
              <a:off x="1997133" y="2974793"/>
              <a:ext cx="1763640" cy="1647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7E5BD3D-B418-8F5B-A59F-CCB020DF293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 rot="20809636">
                <a:off x="1961133" y="2938793"/>
                <a:ext cx="1835280" cy="17193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54003AB-BBE7-B6D7-3E1B-5579A5E79EE3}"/>
              </a:ext>
            </a:extLst>
          </p:cNvPr>
          <p:cNvSpPr txBox="1"/>
          <p:nvPr/>
        </p:nvSpPr>
        <p:spPr>
          <a:xfrm rot="20444886">
            <a:off x="866424" y="2610848"/>
            <a:ext cx="158857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today’s topics</a:t>
            </a:r>
          </a:p>
        </p:txBody>
      </p:sp>
    </p:spTree>
    <p:extLst>
      <p:ext uri="{BB962C8B-B14F-4D97-AF65-F5344CB8AC3E}">
        <p14:creationId xmlns:p14="http://schemas.microsoft.com/office/powerpoint/2010/main" val="370380113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16EBE-761B-CB55-C0CE-D37F85F6E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9C71D0-2170-2330-C722-72D8C2212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313" y="-276"/>
            <a:ext cx="9403491" cy="686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49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</TotalTime>
  <Words>1234</Words>
  <Application>Microsoft Macintosh PowerPoint</Application>
  <PresentationFormat>Widescreen</PresentationFormat>
  <Paragraphs>390</Paragraphs>
  <Slides>108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6" baseType="lpstr">
      <vt:lpstr>Aptos</vt:lpstr>
      <vt:lpstr>Arial</vt:lpstr>
      <vt:lpstr>Bebas Neue</vt:lpstr>
      <vt:lpstr>Helvetica Neue</vt:lpstr>
      <vt:lpstr>Inconsolata</vt:lpstr>
      <vt:lpstr>Lucida Console</vt:lpstr>
      <vt:lpstr>Modern No. 20</vt:lpstr>
      <vt:lpstr>Office Theme</vt:lpstr>
      <vt:lpstr>Time for visualization!</vt:lpstr>
      <vt:lpstr>PowerPoint Presentation</vt:lpstr>
      <vt:lpstr>Let’s talk about communication through design</vt:lpstr>
      <vt:lpstr>PowerPoint Presentation</vt:lpstr>
      <vt:lpstr>The Feltron Report </vt:lpstr>
      <vt:lpstr>PowerPoint Presentation</vt:lpstr>
      <vt:lpstr>PowerPoint Presentation</vt:lpstr>
      <vt:lpstr>PowerPoint Presentation</vt:lpstr>
      <vt:lpstr>PowerPoint Presentation</vt:lpstr>
      <vt:lpstr>Dear Data</vt:lpstr>
      <vt:lpstr>PowerPoint Presentation</vt:lpstr>
      <vt:lpstr>PowerPoint Presentation</vt:lpstr>
      <vt:lpstr>PowerPoint Presentation</vt:lpstr>
      <vt:lpstr>PowerPoint Presentation</vt:lpstr>
      <vt:lpstr>What’s the point?</vt:lpstr>
      <vt:lpstr>Everything should be on purpose.</vt:lpstr>
      <vt:lpstr>PowerPoint Presentation</vt:lpstr>
      <vt:lpstr>PowerPoint Presentation</vt:lpstr>
      <vt:lpstr>PowerPoint Presentation</vt:lpstr>
      <vt:lpstr>FOCUS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NUMERIC SCALES GO HORIZONTAL</vt:lpstr>
      <vt:lpstr>TOO MANY OUTLINES ARE UGLY</vt:lpstr>
      <vt:lpstr>DO YOU NEED EVERY NUMBER?</vt:lpstr>
      <vt:lpstr>DO YOU NEED EVERY COLOR?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annotate?</vt:lpstr>
      <vt:lpstr>What to annotate?</vt:lpstr>
      <vt:lpstr>Point out data points you want noticed </vt:lpstr>
      <vt:lpstr>PowerPoint Presentation</vt:lpstr>
      <vt:lpstr>Explain why the data looks that way </vt:lpstr>
      <vt:lpstr>PowerPoint Presentation</vt:lpstr>
      <vt:lpstr>Explain or support design decisions </vt:lpstr>
      <vt:lpstr>PowerPoint Presentation</vt:lpstr>
      <vt:lpstr>Provide specifics or follow-up from title</vt:lpstr>
      <vt:lpstr>PowerPoint Presentation</vt:lpstr>
      <vt:lpstr>“what that is” vs “why that is”</vt:lpstr>
      <vt:lpstr>When to annotate</vt:lpstr>
      <vt:lpstr>PowerPoint Presentation</vt:lpstr>
      <vt:lpstr>PowerPoint Presentation</vt:lpstr>
      <vt:lpstr>How to annotate</vt:lpstr>
      <vt:lpstr>Bonus wisdom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would you do?</vt:lpstr>
      <vt:lpstr>PowerPoint Presentation</vt:lpstr>
      <vt:lpstr>PowerPoint Presentation</vt:lpstr>
      <vt:lpstr>PowerPoint Presentation</vt:lpstr>
      <vt:lpstr>PowerPoint Presentation</vt:lpstr>
      <vt:lpstr>Copy the image into ChatGPT, and ask for a table of data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Soma</dc:creator>
  <cp:lastModifiedBy>jen messer</cp:lastModifiedBy>
  <cp:revision>24</cp:revision>
  <dcterms:created xsi:type="dcterms:W3CDTF">2024-02-14T07:05:20Z</dcterms:created>
  <dcterms:modified xsi:type="dcterms:W3CDTF">2024-09-26T03:59:47Z</dcterms:modified>
</cp:coreProperties>
</file>